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5F428-6E35-45C5-8885-F0F8F11FC71D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3314C-264B-4EEC-9665-C8B2F492A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3314C-264B-4EEC-9665-C8B2F492AC9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2672-B2CD-4981-9E1E-0193C5ACB9B6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F70C-3C5C-4B09-B94B-FCA08C40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86868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dirty="0" smtClean="0"/>
              <a:t>BREAK STATEMENT</a:t>
            </a:r>
            <a:endParaRPr lang="en-US" sz="3000" b="1" dirty="0"/>
          </a:p>
          <a:p>
            <a:pPr algn="just"/>
            <a:r>
              <a:rPr lang="en-US" sz="3000" dirty="0"/>
              <a:t>• The break statement is used to terminate the execution of </a:t>
            </a:r>
            <a:r>
              <a:rPr lang="en-US" sz="3000" dirty="0" smtClean="0"/>
              <a:t>the nearest </a:t>
            </a:r>
            <a:r>
              <a:rPr lang="en-US" sz="3000" dirty="0"/>
              <a:t>enclosing loop in which it appears.</a:t>
            </a:r>
          </a:p>
          <a:p>
            <a:pPr algn="just"/>
            <a:r>
              <a:rPr lang="en-US" sz="3000" dirty="0"/>
              <a:t>• When compiler encounters a break statement, the </a:t>
            </a:r>
            <a:r>
              <a:rPr lang="en-US" sz="3000" dirty="0" smtClean="0"/>
              <a:t>control passes </a:t>
            </a:r>
            <a:r>
              <a:rPr lang="en-US" sz="3000" dirty="0"/>
              <a:t>to the statement that follows the loop in which the </a:t>
            </a:r>
            <a:r>
              <a:rPr lang="en-US" sz="3000" dirty="0" smtClean="0"/>
              <a:t>break statement </a:t>
            </a:r>
            <a:r>
              <a:rPr lang="en-US" sz="3000" dirty="0"/>
              <a:t>appears. Its syntax is quite simple, just type </a:t>
            </a:r>
            <a:r>
              <a:rPr lang="en-US" sz="3000" dirty="0" smtClean="0"/>
              <a:t>keyword break </a:t>
            </a:r>
            <a:r>
              <a:rPr lang="en-US" sz="3000" dirty="0"/>
              <a:t>followed with a </a:t>
            </a:r>
            <a:r>
              <a:rPr lang="en-US" sz="3000" dirty="0" smtClean="0"/>
              <a:t>semi-colon. </a:t>
            </a:r>
          </a:p>
          <a:p>
            <a:pPr lvl="4" algn="just"/>
            <a:r>
              <a:rPr lang="en-US" sz="3000" dirty="0" smtClean="0"/>
              <a:t>break</a:t>
            </a:r>
            <a:r>
              <a:rPr lang="en-US" sz="3000" dirty="0"/>
              <a:t>;</a:t>
            </a:r>
          </a:p>
          <a:p>
            <a:pPr algn="just"/>
            <a:r>
              <a:rPr lang="en-US" sz="3000" dirty="0"/>
              <a:t>• In switch statement if the break statement is missing then </a:t>
            </a:r>
            <a:r>
              <a:rPr lang="en-US" sz="3000" dirty="0" smtClean="0"/>
              <a:t>every case </a:t>
            </a:r>
            <a:r>
              <a:rPr lang="en-US" sz="3000" dirty="0"/>
              <a:t>from the matched case label to the end of the </a:t>
            </a:r>
            <a:r>
              <a:rPr lang="en-US" sz="3000" dirty="0" smtClean="0"/>
              <a:t>switch, including </a:t>
            </a:r>
            <a:r>
              <a:rPr lang="en-US" sz="3000" dirty="0"/>
              <a:t>the default, is executed.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8915400" cy="7183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CONTINUE STATEMENT</a:t>
            </a:r>
          </a:p>
          <a:p>
            <a:r>
              <a:rPr lang="en-US" sz="2800" dirty="0" smtClean="0"/>
              <a:t>• The continue statement can only appear in the body of a </a:t>
            </a:r>
            <a:r>
              <a:rPr lang="en-US" sz="2800" dirty="0" err="1" smtClean="0"/>
              <a:t>loop.When</a:t>
            </a:r>
            <a:r>
              <a:rPr lang="en-US" sz="2800" dirty="0" smtClean="0"/>
              <a:t> </a:t>
            </a:r>
            <a:r>
              <a:rPr lang="en-US" sz="2800" dirty="0" smtClean="0"/>
              <a:t>the compiler encounters a continue statement then the rest of </a:t>
            </a:r>
            <a:r>
              <a:rPr lang="en-US" sz="2800" dirty="0" smtClean="0"/>
              <a:t>the statements </a:t>
            </a:r>
            <a:r>
              <a:rPr lang="en-US" sz="2800" dirty="0" smtClean="0"/>
              <a:t>in the loop are skipped and the control is </a:t>
            </a:r>
            <a:r>
              <a:rPr lang="en-US" sz="2800" dirty="0" smtClean="0"/>
              <a:t>unconditionally transferred </a:t>
            </a:r>
            <a:r>
              <a:rPr lang="en-US" sz="2800" dirty="0" smtClean="0"/>
              <a:t>to the loop-continuation portion of the nearest enclosing </a:t>
            </a:r>
            <a:r>
              <a:rPr lang="en-US" sz="2800" dirty="0" smtClean="0"/>
              <a:t>loop. Its </a:t>
            </a:r>
            <a:r>
              <a:rPr lang="en-US" sz="2800" dirty="0" smtClean="0"/>
              <a:t>syntax is </a:t>
            </a:r>
            <a:r>
              <a:rPr lang="en-US" sz="2800" dirty="0" smtClean="0"/>
              <a:t>keyword  </a:t>
            </a:r>
            <a:r>
              <a:rPr lang="en-US" sz="2800" dirty="0" smtClean="0"/>
              <a:t>followed with </a:t>
            </a:r>
            <a:r>
              <a:rPr lang="en-US" sz="2800" dirty="0" smtClean="0"/>
              <a:t>a semi-colon</a:t>
            </a:r>
            <a:r>
              <a:rPr lang="en-US" sz="2800" dirty="0" smtClean="0"/>
              <a:t>.</a:t>
            </a:r>
          </a:p>
          <a:p>
            <a:pPr lvl="7"/>
            <a:r>
              <a:rPr lang="en-US" sz="2800" b="1" dirty="0" smtClean="0"/>
              <a:t>continue;</a:t>
            </a:r>
          </a:p>
          <a:p>
            <a:r>
              <a:rPr lang="en-US" sz="2800" dirty="0" smtClean="0"/>
              <a:t>• If placed within a for loop, the continue statement causes a branch to </a:t>
            </a:r>
            <a:r>
              <a:rPr lang="en-US" sz="2800" dirty="0" smtClean="0"/>
              <a:t>the code </a:t>
            </a:r>
            <a:r>
              <a:rPr lang="en-US" sz="2800" dirty="0" smtClean="0"/>
              <a:t>that updates the loop variable. </a:t>
            </a:r>
            <a:r>
              <a:rPr lang="en-US" sz="2800" dirty="0" err="1" smtClean="0"/>
              <a:t>E.g</a:t>
            </a:r>
            <a:endParaRPr lang="en-US" sz="2800" b="1" dirty="0" smtClean="0"/>
          </a:p>
          <a:p>
            <a:pPr lvl="5"/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;</a:t>
            </a:r>
          </a:p>
          <a:p>
            <a:pPr lvl="5"/>
            <a:r>
              <a:rPr lang="en-US" sz="2800" b="1" dirty="0" smtClean="0"/>
              <a:t>for(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&lt;= 10;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</a:p>
          <a:p>
            <a:pPr lvl="5"/>
            <a:r>
              <a:rPr lang="en-US" sz="2800" b="1" dirty="0" smtClean="0"/>
              <a:t>{ if 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==5)</a:t>
            </a:r>
          </a:p>
          <a:p>
            <a:pPr lvl="5"/>
            <a:r>
              <a:rPr lang="en-US" sz="2800" b="1" dirty="0" smtClean="0"/>
              <a:t>continue;</a:t>
            </a:r>
          </a:p>
          <a:p>
            <a:pPr lvl="5"/>
            <a:r>
              <a:rPr lang="en-US" sz="2800" b="1" dirty="0" err="1" smtClean="0"/>
              <a:t>printf</a:t>
            </a:r>
            <a:r>
              <a:rPr lang="en-US" sz="2800" b="1" dirty="0" smtClean="0"/>
              <a:t>(“\t %d”,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);</a:t>
            </a:r>
          </a:p>
          <a:p>
            <a:pPr lvl="5"/>
            <a:r>
              <a:rPr lang="en-US" sz="2800" b="1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8847"/>
            <a:ext cx="8534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GOTO STATEMENT</a:t>
            </a:r>
          </a:p>
          <a:p>
            <a:r>
              <a:rPr lang="en-US" sz="2800" dirty="0" smtClean="0"/>
              <a:t>• The </a:t>
            </a:r>
            <a:r>
              <a:rPr lang="en-US" sz="2800" b="1" dirty="0" err="1" smtClean="0"/>
              <a:t>goto</a:t>
            </a:r>
            <a:r>
              <a:rPr lang="en-US" sz="2800" b="1" dirty="0" smtClean="0"/>
              <a:t> statement is used to transfer control to a </a:t>
            </a:r>
            <a:r>
              <a:rPr lang="en-US" sz="2800" b="1" dirty="0" smtClean="0"/>
              <a:t>specified </a:t>
            </a:r>
            <a:r>
              <a:rPr lang="en-US" sz="2800" dirty="0" smtClean="0"/>
              <a:t>label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• Here label is an identifier that specifies the place where </a:t>
            </a:r>
            <a:r>
              <a:rPr lang="en-US" sz="2800" dirty="0" smtClean="0"/>
              <a:t>the branch </a:t>
            </a:r>
            <a:r>
              <a:rPr lang="en-US" sz="2800" dirty="0" smtClean="0"/>
              <a:t>is to be made. Label can be any valid variable </a:t>
            </a:r>
            <a:r>
              <a:rPr lang="en-US" sz="2800" dirty="0" smtClean="0"/>
              <a:t>name that </a:t>
            </a:r>
            <a:r>
              <a:rPr lang="en-US" sz="2800" dirty="0" smtClean="0"/>
              <a:t>is followed by a colon (:).</a:t>
            </a:r>
          </a:p>
          <a:p>
            <a:r>
              <a:rPr lang="en-US" sz="2800" dirty="0" smtClean="0"/>
              <a:t>• Note that label can be placed anywhere in the program </a:t>
            </a:r>
            <a:r>
              <a:rPr lang="en-US" sz="2800" dirty="0" smtClean="0"/>
              <a:t>either before </a:t>
            </a:r>
            <a:r>
              <a:rPr lang="en-US" sz="2800" dirty="0" smtClean="0"/>
              <a:t>or after the </a:t>
            </a:r>
            <a:r>
              <a:rPr lang="en-US" sz="2800" dirty="0" err="1" smtClean="0"/>
              <a:t>goto</a:t>
            </a:r>
            <a:r>
              <a:rPr lang="en-US" sz="2800" dirty="0" smtClean="0"/>
              <a:t> statement. Whenever the </a:t>
            </a:r>
            <a:r>
              <a:rPr lang="en-US" sz="2800" dirty="0" err="1" smtClean="0"/>
              <a:t>goto</a:t>
            </a:r>
            <a:r>
              <a:rPr lang="en-US" sz="2800" dirty="0" smtClean="0"/>
              <a:t> statement </a:t>
            </a:r>
            <a:r>
              <a:rPr lang="en-US" sz="2800" dirty="0" smtClean="0"/>
              <a:t>is encountered the control is immediately </a:t>
            </a:r>
            <a:r>
              <a:rPr lang="en-US" sz="2800" dirty="0" smtClean="0"/>
              <a:t>transferred to </a:t>
            </a:r>
            <a:r>
              <a:rPr lang="en-US" sz="2800" dirty="0" smtClean="0"/>
              <a:t>the statements following the label.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Goto</a:t>
            </a:r>
            <a:r>
              <a:rPr lang="en-US" sz="2800" dirty="0" smtClean="0"/>
              <a:t> statement breaks the normal sequential execution of </a:t>
            </a:r>
            <a:r>
              <a:rPr lang="en-US" sz="2800" dirty="0" smtClean="0"/>
              <a:t>the </a:t>
            </a:r>
            <a:r>
              <a:rPr lang="en-US" sz="2800" dirty="0" err="1" smtClean="0"/>
              <a:t>program.If</a:t>
            </a:r>
            <a:r>
              <a:rPr lang="en-US" sz="2800" dirty="0" smtClean="0"/>
              <a:t> </a:t>
            </a:r>
            <a:r>
              <a:rPr lang="en-US" sz="2800" dirty="0" smtClean="0"/>
              <a:t>the label is placed after the </a:t>
            </a:r>
            <a:r>
              <a:rPr lang="en-US" sz="2800" dirty="0" err="1" smtClean="0"/>
              <a:t>goto</a:t>
            </a:r>
            <a:r>
              <a:rPr lang="en-US" sz="2800" dirty="0" smtClean="0"/>
              <a:t> </a:t>
            </a:r>
            <a:r>
              <a:rPr lang="en-US" sz="2800" dirty="0" smtClean="0"/>
              <a:t>statement </a:t>
            </a:r>
            <a:r>
              <a:rPr lang="en-US" sz="2800" dirty="0" smtClean="0"/>
              <a:t>then it is called </a:t>
            </a:r>
            <a:r>
              <a:rPr lang="en-US" sz="2800" dirty="0" smtClean="0"/>
              <a:t>a  forward </a:t>
            </a:r>
            <a:r>
              <a:rPr lang="en-US" sz="2800" dirty="0" smtClean="0"/>
              <a:t>jump and in case it is located before the </a:t>
            </a:r>
            <a:r>
              <a:rPr lang="en-US" sz="2800" dirty="0" err="1" smtClean="0"/>
              <a:t>goto</a:t>
            </a:r>
            <a:r>
              <a:rPr lang="en-US" sz="2800" dirty="0" smtClean="0"/>
              <a:t> statement</a:t>
            </a:r>
            <a:r>
              <a:rPr lang="en-US" sz="2800" dirty="0" smtClean="0"/>
              <a:t>, it is said to be a backward jump.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33246"/>
            <a:ext cx="86106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num, sum=0;</a:t>
            </a:r>
          </a:p>
          <a:p>
            <a:r>
              <a:rPr lang="en-US" sz="2800" dirty="0" smtClean="0"/>
              <a:t>read: // label for go to statement</a:t>
            </a:r>
          </a:p>
          <a:p>
            <a:r>
              <a:rPr lang="en-US" sz="2800" dirty="0" err="1" smtClean="0"/>
              <a:t>printf</a:t>
            </a:r>
            <a:r>
              <a:rPr lang="en-US" sz="2800" dirty="0" smtClean="0"/>
              <a:t>("\n Enter the number. Enter 999 to end : ");</a:t>
            </a:r>
          </a:p>
          <a:p>
            <a:r>
              <a:rPr lang="en-US" sz="2800" dirty="0" err="1" smtClean="0"/>
              <a:t>scanf</a:t>
            </a:r>
            <a:r>
              <a:rPr lang="en-US" sz="2800" dirty="0" smtClean="0"/>
              <a:t>("%d", &amp;num);</a:t>
            </a:r>
          </a:p>
          <a:p>
            <a:r>
              <a:rPr lang="en-US" sz="2800" dirty="0" smtClean="0"/>
              <a:t>if (num != 999)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if(num &lt; 0)</a:t>
            </a:r>
          </a:p>
          <a:p>
            <a:r>
              <a:rPr lang="en-US" sz="2800" dirty="0" err="1" smtClean="0"/>
              <a:t>goto</a:t>
            </a:r>
            <a:r>
              <a:rPr lang="en-US" sz="2800" dirty="0" smtClean="0"/>
              <a:t> read; // jump to label- read</a:t>
            </a:r>
          </a:p>
          <a:p>
            <a:r>
              <a:rPr lang="en-US" sz="2800" dirty="0" smtClean="0"/>
              <a:t>sum += num;</a:t>
            </a:r>
          </a:p>
          <a:p>
            <a:r>
              <a:rPr lang="en-US" sz="2800" dirty="0" err="1" smtClean="0"/>
              <a:t>goto</a:t>
            </a:r>
            <a:r>
              <a:rPr lang="en-US" sz="2800" dirty="0" smtClean="0"/>
              <a:t> read; // jump to label- read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("\n Sum of the numbers entered by the user is </a:t>
            </a:r>
            <a:r>
              <a:rPr lang="en-US" sz="2400" dirty="0" smtClean="0"/>
              <a:t>=%</a:t>
            </a:r>
            <a:r>
              <a:rPr lang="en-US" sz="2400" dirty="0" smtClean="0"/>
              <a:t>d", sum);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Example to explain </a:t>
            </a:r>
            <a:r>
              <a:rPr lang="en-US" sz="3200" b="1" dirty="0" err="1" smtClean="0"/>
              <a:t>Goto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427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Lecture-14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Lecture-14</dc:title>
  <dc:creator>hp</dc:creator>
  <cp:lastModifiedBy>hp</cp:lastModifiedBy>
  <cp:revision>2</cp:revision>
  <dcterms:created xsi:type="dcterms:W3CDTF">2013-07-19T11:18:58Z</dcterms:created>
  <dcterms:modified xsi:type="dcterms:W3CDTF">2013-07-20T11:10:52Z</dcterms:modified>
</cp:coreProperties>
</file>