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AF39-00C6-4CF1-B6A2-52447055F18E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B01B-C5D0-4B0C-83F2-CFE070C11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AF39-00C6-4CF1-B6A2-52447055F18E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B01B-C5D0-4B0C-83F2-CFE070C11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AF39-00C6-4CF1-B6A2-52447055F18E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B01B-C5D0-4B0C-83F2-CFE070C11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AF39-00C6-4CF1-B6A2-52447055F18E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B01B-C5D0-4B0C-83F2-CFE070C11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AF39-00C6-4CF1-B6A2-52447055F18E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B01B-C5D0-4B0C-83F2-CFE070C11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AF39-00C6-4CF1-B6A2-52447055F18E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B01B-C5D0-4B0C-83F2-CFE070C11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AF39-00C6-4CF1-B6A2-52447055F18E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B01B-C5D0-4B0C-83F2-CFE070C11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AF39-00C6-4CF1-B6A2-52447055F18E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B01B-C5D0-4B0C-83F2-CFE070C11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AF39-00C6-4CF1-B6A2-52447055F18E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B01B-C5D0-4B0C-83F2-CFE070C11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AF39-00C6-4CF1-B6A2-52447055F18E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B01B-C5D0-4B0C-83F2-CFE070C11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AF39-00C6-4CF1-B6A2-52447055F18E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B01B-C5D0-4B0C-83F2-CFE070C11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1AF39-00C6-4CF1-B6A2-52447055F18E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9B01B-C5D0-4B0C-83F2-CFE070C11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Lecture-3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534400" cy="6019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u="sng" dirty="0"/>
              <a:t>The </a:t>
            </a:r>
            <a:r>
              <a:rPr lang="en-US" b="1" u="sng" dirty="0" err="1"/>
              <a:t>scanf</a:t>
            </a:r>
            <a:r>
              <a:rPr lang="en-US" b="1" u="sng" dirty="0"/>
              <a:t>() function</a:t>
            </a:r>
          </a:p>
          <a:p>
            <a:pPr algn="just">
              <a:buNone/>
            </a:pPr>
            <a:r>
              <a:rPr lang="en-US" dirty="0"/>
              <a:t>The </a:t>
            </a:r>
            <a:r>
              <a:rPr lang="en-US" dirty="0" err="1"/>
              <a:t>scanf</a:t>
            </a:r>
            <a:r>
              <a:rPr lang="en-US" dirty="0"/>
              <a:t>() is used to read formatted data from </a:t>
            </a:r>
            <a:r>
              <a:rPr lang="en-US" dirty="0" smtClean="0"/>
              <a:t>the keyboard</a:t>
            </a:r>
            <a:r>
              <a:rPr lang="en-US" dirty="0"/>
              <a:t>. The syntax of the </a:t>
            </a:r>
            <a:r>
              <a:rPr lang="en-US" dirty="0" err="1"/>
              <a:t>scanf</a:t>
            </a:r>
            <a:r>
              <a:rPr lang="en-US" dirty="0"/>
              <a:t>() can </a:t>
            </a:r>
            <a:r>
              <a:rPr lang="en-US" dirty="0" smtClean="0"/>
              <a:t>be given </a:t>
            </a:r>
            <a:r>
              <a:rPr lang="en-US" dirty="0"/>
              <a:t>as,</a:t>
            </a:r>
          </a:p>
          <a:p>
            <a:pPr algn="just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scanf</a:t>
            </a:r>
            <a:r>
              <a:rPr lang="en-US" b="1" dirty="0" smtClean="0"/>
              <a:t> </a:t>
            </a:r>
            <a:r>
              <a:rPr lang="en-US" b="1" dirty="0"/>
              <a:t>(“control string”, &amp;arg1, &amp;arg2, </a:t>
            </a:r>
            <a:r>
              <a:rPr lang="en-US" b="1" dirty="0" smtClean="0"/>
              <a:t>…….&amp;</a:t>
            </a:r>
            <a:r>
              <a:rPr lang="en-US" b="1" dirty="0" err="1"/>
              <a:t>argn</a:t>
            </a:r>
            <a:r>
              <a:rPr lang="en-US" b="1" dirty="0"/>
              <a:t>);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control string specifies the type and format of the data that has to be obtained </a:t>
            </a:r>
            <a:r>
              <a:rPr lang="en-US" dirty="0" smtClean="0"/>
              <a:t>from the </a:t>
            </a:r>
            <a:r>
              <a:rPr lang="en-US" dirty="0"/>
              <a:t>keyboard and stored in the memory locations pointed by the arguments arg1, arg2</a:t>
            </a:r>
            <a:r>
              <a:rPr lang="en-US" dirty="0" smtClean="0"/>
              <a:t>,…, </a:t>
            </a:r>
            <a:r>
              <a:rPr lang="en-US" dirty="0" err="1" smtClean="0"/>
              <a:t>argn</a:t>
            </a:r>
            <a:r>
              <a:rPr lang="en-US" dirty="0"/>
              <a:t>. Thus also known as format </a:t>
            </a:r>
            <a:r>
              <a:rPr lang="en-US" dirty="0" err="1"/>
              <a:t>specifier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Type is same as </a:t>
            </a:r>
            <a:r>
              <a:rPr lang="en-US" dirty="0" err="1"/>
              <a:t>specifier</a:t>
            </a:r>
            <a:r>
              <a:rPr lang="en-US" dirty="0"/>
              <a:t> in </a:t>
            </a:r>
            <a:r>
              <a:rPr lang="en-US" dirty="0" err="1"/>
              <a:t>printf</a:t>
            </a:r>
            <a:r>
              <a:rPr lang="en-US" dirty="0" smtClean="0"/>
              <a:t>()· </a:t>
            </a:r>
          </a:p>
          <a:p>
            <a:pPr algn="just"/>
            <a:r>
              <a:rPr lang="en-US" dirty="0" smtClean="0"/>
              <a:t>&amp; </a:t>
            </a:r>
            <a:r>
              <a:rPr lang="en-US" dirty="0"/>
              <a:t>is used to tell the memory location of the variable to </a:t>
            </a:r>
            <a:r>
              <a:rPr lang="en-US" dirty="0" err="1"/>
              <a:t>scanf</a:t>
            </a:r>
            <a:r>
              <a:rPr lang="en-US" dirty="0"/>
              <a:t>() function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533400"/>
            <a:ext cx="8686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u="sng" dirty="0"/>
              <a:t>Declarations expressions </a:t>
            </a:r>
            <a:r>
              <a:rPr lang="en-US" sz="2800" b="1" u="sng" dirty="0" smtClean="0"/>
              <a:t>statements</a:t>
            </a:r>
          </a:p>
          <a:p>
            <a:pPr algn="just"/>
            <a:endParaRPr lang="en-US" sz="2800" b="1" u="sng" dirty="0"/>
          </a:p>
          <a:p>
            <a:pPr algn="just"/>
            <a:r>
              <a:rPr lang="en-US" sz="2800" dirty="0"/>
              <a:t>Most of the statements in a C program are </a:t>
            </a:r>
            <a:r>
              <a:rPr lang="en-US" sz="2800" i="1" dirty="0"/>
              <a:t>expression statements. An expression statement is</a:t>
            </a:r>
          </a:p>
          <a:p>
            <a:pPr algn="just"/>
            <a:r>
              <a:rPr lang="en-US" sz="2800" dirty="0"/>
              <a:t>simply an expression followed by a semicolon. The lines</a:t>
            </a:r>
          </a:p>
          <a:p>
            <a:pPr lvl="1" algn="just"/>
            <a:r>
              <a:rPr lang="en-US" sz="2800" dirty="0" err="1"/>
              <a:t>i</a:t>
            </a:r>
            <a:r>
              <a:rPr lang="en-US" sz="2800" dirty="0"/>
              <a:t> = 0;</a:t>
            </a:r>
          </a:p>
          <a:p>
            <a:pPr lvl="1" algn="just"/>
            <a:r>
              <a:rPr lang="en-US" sz="2800" dirty="0" err="1"/>
              <a:t>i</a:t>
            </a:r>
            <a:r>
              <a:rPr lang="en-US" sz="2800" dirty="0"/>
              <a:t> = </a:t>
            </a:r>
            <a:r>
              <a:rPr lang="en-US" sz="2800" dirty="0" err="1"/>
              <a:t>i</a:t>
            </a:r>
            <a:r>
              <a:rPr lang="en-US" sz="2800" dirty="0"/>
              <a:t> + 1;</a:t>
            </a:r>
          </a:p>
          <a:p>
            <a:pPr lvl="1" algn="just"/>
            <a:r>
              <a:rPr lang="en-US" sz="2800" dirty="0"/>
              <a:t>and</a:t>
            </a:r>
          </a:p>
          <a:p>
            <a:pPr lvl="1" algn="just"/>
            <a:r>
              <a:rPr lang="en-US" sz="2800" dirty="0" err="1"/>
              <a:t>printf</a:t>
            </a:r>
            <a:r>
              <a:rPr lang="en-US" sz="2800" dirty="0"/>
              <a:t>("Hello, world!\n");</a:t>
            </a:r>
          </a:p>
          <a:p>
            <a:pPr algn="just"/>
            <a:r>
              <a:rPr lang="en-US" sz="2800" dirty="0"/>
              <a:t>are all expression </a:t>
            </a:r>
            <a:r>
              <a:rPr lang="en-US" sz="2800" dirty="0" smtClean="0"/>
              <a:t>statements </a:t>
            </a:r>
            <a:r>
              <a:rPr lang="en-US" sz="2800" dirty="0"/>
              <a:t>Expression statements do all of the real work in a C program. Whenever </a:t>
            </a:r>
            <a:r>
              <a:rPr lang="en-US" sz="2800" dirty="0" smtClean="0"/>
              <a:t>you need </a:t>
            </a:r>
            <a:r>
              <a:rPr lang="en-US" sz="2800" dirty="0"/>
              <a:t>to compute new values for variables, you'll typically use expression </a:t>
            </a:r>
            <a:r>
              <a:rPr lang="en-US" sz="2800" dirty="0" smtClean="0"/>
              <a:t>statements.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5334000" cy="6477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2800" b="1" u="sng" dirty="0"/>
              <a:t>Symbolic Constants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C </a:t>
            </a:r>
            <a:r>
              <a:rPr lang="en-US" sz="2800" dirty="0"/>
              <a:t>allows the definition of symbolic constants - names that will be replaced with their </a:t>
            </a:r>
            <a:r>
              <a:rPr lang="en-US" sz="2800" dirty="0" smtClean="0"/>
              <a:t>values when </a:t>
            </a:r>
            <a:r>
              <a:rPr lang="en-US" sz="2800" dirty="0"/>
              <a:t>the program is </a:t>
            </a:r>
            <a:r>
              <a:rPr lang="en-US" sz="2800" dirty="0" smtClean="0"/>
              <a:t>compiled  Symbolic </a:t>
            </a:r>
            <a:r>
              <a:rPr lang="en-US" sz="2800" dirty="0"/>
              <a:t>constants are defined before main(), and the </a:t>
            </a:r>
            <a:r>
              <a:rPr lang="en-US" sz="2800" b="1" dirty="0"/>
              <a:t>syntax </a:t>
            </a:r>
            <a:r>
              <a:rPr lang="en-US" sz="2800" b="1" dirty="0" smtClean="0"/>
              <a:t>is -  </a:t>
            </a:r>
            <a:endParaRPr lang="en-US" sz="2800" b="1" dirty="0" smtClean="0"/>
          </a:p>
          <a:p>
            <a:pPr algn="just">
              <a:buNone/>
            </a:pPr>
            <a:r>
              <a:rPr lang="en-US" sz="2800" b="1" dirty="0" smtClean="0"/>
              <a:t>	</a:t>
            </a:r>
            <a:r>
              <a:rPr lang="en-US" sz="2800" b="1" dirty="0" smtClean="0"/>
              <a:t>#</a:t>
            </a:r>
            <a:r>
              <a:rPr lang="en-US" sz="2800" b="1" dirty="0"/>
              <a:t>define </a:t>
            </a:r>
            <a:r>
              <a:rPr lang="en-US" sz="2800" b="1" i="1" dirty="0"/>
              <a:t>NAME value</a:t>
            </a:r>
          </a:p>
          <a:p>
            <a:pPr algn="just">
              <a:buNone/>
            </a:pPr>
            <a:r>
              <a:rPr lang="en-US" sz="2800" dirty="0" smtClean="0"/>
              <a:t>	There </a:t>
            </a:r>
            <a:r>
              <a:rPr lang="en-US" sz="2800" dirty="0"/>
              <a:t>is no semi-colon after the definition of a symbolic constant You cannot change the </a:t>
            </a:r>
            <a:r>
              <a:rPr lang="en-US" sz="2800" dirty="0" smtClean="0"/>
              <a:t>value of </a:t>
            </a:r>
            <a:r>
              <a:rPr lang="en-US" sz="2800" dirty="0"/>
              <a:t>a symbolic constant at run-time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0" y="838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86200" y="762000"/>
            <a:ext cx="5029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just">
              <a:buNone/>
            </a:pPr>
            <a:r>
              <a:rPr lang="en-US" sz="2400" dirty="0" smtClean="0"/>
              <a:t>Example</a:t>
            </a:r>
          </a:p>
          <a:p>
            <a:pPr lvl="4" algn="just">
              <a:buNone/>
            </a:pPr>
            <a:r>
              <a:rPr lang="en-US" sz="2400" dirty="0" smtClean="0"/>
              <a:t>// program </a:t>
            </a:r>
            <a:r>
              <a:rPr lang="en-US" sz="2400" dirty="0" err="1" smtClean="0"/>
              <a:t>name:area</a:t>
            </a:r>
            <a:endParaRPr lang="en-US" sz="2400" dirty="0" smtClean="0"/>
          </a:p>
          <a:p>
            <a:pPr lvl="4" algn="just"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</a:t>
            </a:r>
          </a:p>
          <a:p>
            <a:pPr lvl="4" algn="just">
              <a:buNone/>
            </a:pPr>
            <a:r>
              <a:rPr lang="en-US" sz="2400" dirty="0" smtClean="0"/>
              <a:t>#</a:t>
            </a:r>
            <a:r>
              <a:rPr lang="en-US" sz="2400" dirty="0" smtClean="0"/>
              <a:t>define pi 3.14 </a:t>
            </a:r>
            <a:r>
              <a:rPr lang="en-US" sz="2400" dirty="0" smtClean="0"/>
              <a:t>/*</a:t>
            </a:r>
            <a:r>
              <a:rPr lang="en-US" sz="2400" dirty="0" smtClean="0"/>
              <a:t>symbolic constant</a:t>
            </a:r>
          </a:p>
          <a:p>
            <a:pPr lvl="4" algn="just">
              <a:buNone/>
            </a:pPr>
            <a:r>
              <a:rPr lang="en-US" sz="2400" dirty="0" smtClean="0"/>
              <a:t>main()</a:t>
            </a:r>
          </a:p>
          <a:p>
            <a:pPr lvl="4" algn="just">
              <a:buNone/>
            </a:pPr>
            <a:r>
              <a:rPr lang="en-US" sz="2400" dirty="0" smtClean="0"/>
              <a:t>{ </a:t>
            </a:r>
            <a:r>
              <a:rPr lang="en-US" sz="2400" dirty="0" err="1" smtClean="0"/>
              <a:t>int</a:t>
            </a:r>
            <a:r>
              <a:rPr lang="en-US" sz="2400" dirty="0" smtClean="0"/>
              <a:t> r=5;</a:t>
            </a:r>
          </a:p>
          <a:p>
            <a:pPr lvl="4" algn="just">
              <a:buNone/>
            </a:pPr>
            <a:r>
              <a:rPr lang="en-US" sz="2400" dirty="0" smtClean="0"/>
              <a:t>Float  area</a:t>
            </a:r>
            <a:r>
              <a:rPr lang="en-US" sz="2400" dirty="0" smtClean="0"/>
              <a:t>;</a:t>
            </a:r>
          </a:p>
          <a:p>
            <a:pPr lvl="4" algn="just">
              <a:buNone/>
            </a:pPr>
            <a:r>
              <a:rPr lang="en-US" sz="2400" dirty="0" smtClean="0"/>
              <a:t>area= pi*r*r;</a:t>
            </a:r>
          </a:p>
          <a:p>
            <a:pPr lvl="4" algn="just"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("%</a:t>
            </a:r>
            <a:r>
              <a:rPr lang="en-US" sz="2400" dirty="0" err="1" smtClean="0"/>
              <a:t>f”,area</a:t>
            </a:r>
            <a:r>
              <a:rPr lang="en-US" sz="2400" dirty="0" smtClean="0"/>
              <a:t>);</a:t>
            </a:r>
          </a:p>
          <a:p>
            <a:pPr lvl="4" algn="just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28600"/>
            <a:ext cx="8686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/>
              <a:t>C </a:t>
            </a:r>
            <a:r>
              <a:rPr lang="en-US" sz="3600" b="1" u="sng" dirty="0" smtClean="0"/>
              <a:t>Instructions</a:t>
            </a:r>
          </a:p>
          <a:p>
            <a:endParaRPr lang="en-US" sz="3600" b="1" u="sng" dirty="0"/>
          </a:p>
          <a:p>
            <a:pPr algn="just"/>
            <a:r>
              <a:rPr lang="en-US" sz="3600" dirty="0"/>
              <a:t>Now that we have written a few programs let us look at the instructions that we used in </a:t>
            </a:r>
            <a:r>
              <a:rPr lang="en-US" sz="3600" dirty="0" smtClean="0"/>
              <a:t>these programs</a:t>
            </a:r>
            <a:r>
              <a:rPr lang="en-US" sz="3600" dirty="0"/>
              <a:t>. There are basically three types of instructions in C</a:t>
            </a:r>
            <a:r>
              <a:rPr lang="en-US" sz="3600" dirty="0" smtClean="0"/>
              <a:t>:</a:t>
            </a:r>
          </a:p>
          <a:p>
            <a:endParaRPr lang="en-US" sz="3600" dirty="0"/>
          </a:p>
          <a:p>
            <a:pPr lvl="2"/>
            <a:r>
              <a:rPr lang="en-US" sz="3600" dirty="0"/>
              <a:t>· Type Declaration Instruction</a:t>
            </a:r>
          </a:p>
          <a:p>
            <a:pPr lvl="2"/>
            <a:r>
              <a:rPr lang="en-US" sz="3600" dirty="0"/>
              <a:t>· Input/output instruction</a:t>
            </a:r>
          </a:p>
          <a:p>
            <a:pPr lvl="2"/>
            <a:r>
              <a:rPr lang="en-US" sz="3600" dirty="0"/>
              <a:t>· Arithmetic Instruction</a:t>
            </a:r>
          </a:p>
          <a:p>
            <a:pPr lvl="2"/>
            <a:r>
              <a:rPr lang="en-US" sz="3600" dirty="0"/>
              <a:t>· Control </a:t>
            </a:r>
            <a:r>
              <a:rPr lang="en-US" sz="3600" dirty="0" smtClean="0"/>
              <a:t>Instruction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458200" cy="59436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The purpose of each of these instructions is given below:</a:t>
            </a:r>
          </a:p>
          <a:p>
            <a:pPr algn="just"/>
            <a:r>
              <a:rPr lang="en-US" b="1" i="1" dirty="0" smtClean="0"/>
              <a:t>Type declaration instruction </a:t>
            </a:r>
            <a:r>
              <a:rPr lang="en-US" dirty="0" smtClean="0"/>
              <a:t>- To declare the type of variables used in </a:t>
            </a:r>
            <a:r>
              <a:rPr lang="en-US" dirty="0" smtClean="0"/>
              <a:t>a </a:t>
            </a:r>
            <a:r>
              <a:rPr lang="en-US" dirty="0" smtClean="0"/>
              <a:t>C program</a:t>
            </a:r>
          </a:p>
          <a:p>
            <a:pPr algn="just"/>
            <a:r>
              <a:rPr lang="en-US" b="1" i="1" dirty="0" smtClean="0"/>
              <a:t>Input/output instruction </a:t>
            </a:r>
            <a:r>
              <a:rPr lang="en-US" dirty="0" smtClean="0"/>
              <a:t>- To take input from the user and to show </a:t>
            </a:r>
            <a:r>
              <a:rPr lang="en-US" dirty="0" smtClean="0"/>
              <a:t>output </a:t>
            </a:r>
            <a:r>
              <a:rPr lang="en-US" dirty="0" smtClean="0"/>
              <a:t>on the screen.</a:t>
            </a:r>
          </a:p>
          <a:p>
            <a:pPr algn="just"/>
            <a:r>
              <a:rPr lang="en-US" b="1" i="1" dirty="0" smtClean="0"/>
              <a:t>Arithmetic instruction </a:t>
            </a:r>
            <a:r>
              <a:rPr lang="en-US" dirty="0" smtClean="0"/>
              <a:t>- To perform arithmetic operations between </a:t>
            </a:r>
            <a:r>
              <a:rPr lang="en-US" dirty="0" smtClean="0"/>
              <a:t>constants </a:t>
            </a:r>
            <a:r>
              <a:rPr lang="en-US" dirty="0" smtClean="0"/>
              <a:t>and Variables.</a:t>
            </a:r>
          </a:p>
          <a:p>
            <a:pPr algn="just"/>
            <a:r>
              <a:rPr lang="en-US" b="1" i="1" dirty="0" smtClean="0"/>
              <a:t>Control instruction </a:t>
            </a:r>
            <a:r>
              <a:rPr lang="en-US" dirty="0" smtClean="0"/>
              <a:t>- To control the sequence of execution of various </a:t>
            </a:r>
            <a:r>
              <a:rPr lang="en-US" dirty="0" smtClean="0"/>
              <a:t>statements </a:t>
            </a:r>
            <a:r>
              <a:rPr lang="en-US" dirty="0" smtClean="0"/>
              <a:t>in a C Program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381001"/>
            <a:ext cx="449580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u="sng" dirty="0" smtClean="0"/>
              <a:t>Compound Statement (Blocks)</a:t>
            </a:r>
            <a:endParaRPr lang="en-US" u="sng" dirty="0" smtClean="0"/>
          </a:p>
          <a:p>
            <a:pPr algn="just"/>
            <a:r>
              <a:rPr lang="en-US" sz="2800" dirty="0" smtClean="0"/>
              <a:t>A block of statements, also called a </a:t>
            </a:r>
            <a:r>
              <a:rPr lang="en-US" sz="2800" b="1" dirty="0" smtClean="0"/>
              <a:t>compound statement</a:t>
            </a:r>
            <a:r>
              <a:rPr lang="en-US" sz="2800" dirty="0" smtClean="0"/>
              <a:t>, is a group of statements that is treated by the compiler as if it is a single statement. Blocks begin with a { symbol, end with a } symbol, and the statements to be executed are placed in between. Blocks can be used any place where a single statement is allowed.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48200" y="533400"/>
            <a:ext cx="4495800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Example of a block when writing </a:t>
            </a:r>
            <a:r>
              <a:rPr lang="en-US" sz="2800" dirty="0" smtClean="0"/>
              <a:t>the function </a:t>
            </a:r>
            <a:r>
              <a:rPr lang="en-US" sz="2800" dirty="0" smtClean="0"/>
              <a:t>main():</a:t>
            </a:r>
          </a:p>
          <a:p>
            <a:pPr algn="just"/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smtClean="0"/>
              <a:t>main</a:t>
            </a:r>
            <a:r>
              <a:rPr lang="en-US" sz="2800" dirty="0" smtClean="0"/>
              <a:t>()</a:t>
            </a:r>
          </a:p>
          <a:p>
            <a:pPr algn="just"/>
            <a:r>
              <a:rPr lang="en-US" sz="2800" dirty="0" smtClean="0"/>
              <a:t>{ </a:t>
            </a:r>
          </a:p>
          <a:p>
            <a:pPr algn="just"/>
            <a:r>
              <a:rPr lang="en-US" sz="2800" dirty="0" smtClean="0"/>
              <a:t>// </a:t>
            </a:r>
            <a:r>
              <a:rPr lang="en-US" sz="2800" dirty="0" smtClean="0"/>
              <a:t>start a </a:t>
            </a:r>
            <a:r>
              <a:rPr lang="en-US" sz="2800" dirty="0" smtClean="0"/>
              <a:t>block  </a:t>
            </a:r>
          </a:p>
          <a:p>
            <a:pPr algn="just"/>
            <a:r>
              <a:rPr lang="en-US" sz="2800" dirty="0" smtClean="0"/>
              <a:t>// multiple statements</a:t>
            </a:r>
          </a:p>
          <a:p>
            <a:pPr algn="just"/>
            <a:r>
              <a:rPr lang="en-US" sz="2800" dirty="0" err="1" smtClean="0"/>
              <a:t>printf</a:t>
            </a:r>
            <a:r>
              <a:rPr lang="en-US" sz="2800" dirty="0" smtClean="0"/>
              <a:t>(“hello</a:t>
            </a:r>
            <a:r>
              <a:rPr lang="en-US" sz="2800" dirty="0" smtClean="0"/>
              <a:t>”);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</a:t>
            </a:r>
            <a:r>
              <a:rPr lang="en-US" sz="2800" dirty="0" smtClean="0"/>
              <a:t>welcome To </a:t>
            </a:r>
            <a:r>
              <a:rPr lang="en-US" sz="2800" dirty="0" smtClean="0"/>
              <a:t>IITM”); </a:t>
            </a:r>
          </a:p>
          <a:p>
            <a:pPr lvl="3"/>
            <a:r>
              <a:rPr lang="en-US" sz="2800" dirty="0" smtClean="0"/>
              <a:t>} // end a block</a:t>
            </a:r>
          </a:p>
          <a:p>
            <a:r>
              <a:rPr lang="en-US" sz="2800" dirty="0" smtClean="0"/>
              <a:t>Blocks can be nested inside of other blocks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355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Lecture-3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Lecture-3</dc:title>
  <dc:creator>hp</dc:creator>
  <cp:lastModifiedBy>hp</cp:lastModifiedBy>
  <cp:revision>6</cp:revision>
  <dcterms:created xsi:type="dcterms:W3CDTF">2013-07-10T10:25:45Z</dcterms:created>
  <dcterms:modified xsi:type="dcterms:W3CDTF">2013-07-13T05:38:46Z</dcterms:modified>
</cp:coreProperties>
</file>