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C14A-AA85-46C2-9192-B312278B712E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2CE-4285-407C-8138-A4B1E588F1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172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Operators</a:t>
            </a:r>
            <a:r>
              <a:rPr lang="en-US" dirty="0" smtClean="0"/>
              <a:t> :-C programming language has wide range of operators to perform various operations these operators can be classified as: -</a:t>
            </a:r>
          </a:p>
          <a:p>
            <a:pPr lvl="3"/>
            <a:r>
              <a:rPr lang="en-US" dirty="0" smtClean="0"/>
              <a:t> </a:t>
            </a:r>
            <a:r>
              <a:rPr lang="en-US" sz="2800" dirty="0" smtClean="0"/>
              <a:t>Arithmetic </a:t>
            </a:r>
            <a:r>
              <a:rPr lang="en-US" sz="2800" dirty="0"/>
              <a:t>operators</a:t>
            </a:r>
          </a:p>
          <a:p>
            <a:pPr lvl="3"/>
            <a:r>
              <a:rPr lang="en-US" sz="2800" dirty="0" smtClean="0"/>
              <a:t> Relational </a:t>
            </a:r>
            <a:r>
              <a:rPr lang="en-US" sz="2800" dirty="0"/>
              <a:t>Operators</a:t>
            </a:r>
          </a:p>
          <a:p>
            <a:pPr lvl="3"/>
            <a:r>
              <a:rPr lang="en-US" sz="2800" dirty="0" smtClean="0"/>
              <a:t> </a:t>
            </a:r>
            <a:r>
              <a:rPr lang="en-US" sz="2800" dirty="0"/>
              <a:t>Equality Operators</a:t>
            </a:r>
          </a:p>
          <a:p>
            <a:pPr lvl="3"/>
            <a:r>
              <a:rPr lang="en-US" sz="2800" dirty="0" smtClean="0"/>
              <a:t> </a:t>
            </a:r>
            <a:r>
              <a:rPr lang="en-US" sz="2800" dirty="0"/>
              <a:t>Logical Operators</a:t>
            </a:r>
          </a:p>
          <a:p>
            <a:pPr lvl="3"/>
            <a:r>
              <a:rPr lang="en-US" sz="2800" dirty="0" smtClean="0"/>
              <a:t> </a:t>
            </a:r>
            <a:r>
              <a:rPr lang="en-US" sz="2800" dirty="0"/>
              <a:t>Unary Operators</a:t>
            </a:r>
          </a:p>
          <a:p>
            <a:pPr lvl="3"/>
            <a:r>
              <a:rPr lang="en-US" sz="2800" dirty="0" smtClean="0"/>
              <a:t> </a:t>
            </a:r>
            <a:r>
              <a:rPr lang="en-US" sz="2800" dirty="0"/>
              <a:t>Conditional Operators</a:t>
            </a:r>
          </a:p>
          <a:p>
            <a:pPr lvl="3"/>
            <a:r>
              <a:rPr lang="en-US" sz="2800" dirty="0" smtClean="0"/>
              <a:t> </a:t>
            </a:r>
            <a:r>
              <a:rPr lang="en-US" sz="2800" dirty="0"/>
              <a:t>Bitwise Operators</a:t>
            </a:r>
          </a:p>
          <a:p>
            <a:pPr lvl="3"/>
            <a:r>
              <a:rPr lang="en-US" sz="2800" dirty="0" smtClean="0"/>
              <a:t> </a:t>
            </a:r>
            <a:r>
              <a:rPr lang="en-US" sz="2800" dirty="0"/>
              <a:t>Assignment operators</a:t>
            </a:r>
          </a:p>
          <a:p>
            <a:pPr lvl="3"/>
            <a:r>
              <a:rPr lang="en-US" sz="2800" dirty="0" smtClean="0"/>
              <a:t> </a:t>
            </a:r>
            <a:r>
              <a:rPr lang="en-US" sz="2800" dirty="0"/>
              <a:t>Comma Operator</a:t>
            </a:r>
          </a:p>
          <a:p>
            <a:pPr lvl="3"/>
            <a:r>
              <a:rPr lang="en-US" sz="2800" dirty="0" smtClean="0"/>
              <a:t> </a:t>
            </a:r>
            <a:r>
              <a:rPr lang="en-US" sz="2800" dirty="0" err="1"/>
              <a:t>Sizeof</a:t>
            </a:r>
            <a:r>
              <a:rPr lang="en-US" sz="2800" dirty="0"/>
              <a:t> Operator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>
              <a:buNone/>
            </a:pPr>
            <a:r>
              <a:rPr lang="en-US" b="1" u="sng" dirty="0" smtClean="0"/>
              <a:t>Arithmetic operator </a:t>
            </a:r>
            <a:r>
              <a:rPr lang="en-US" dirty="0" smtClean="0"/>
              <a:t>–They are used to perform arithmetic operation s in C . C programming language support Five arithmetic operator 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362200"/>
          <a:ext cx="6781801" cy="317152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7800"/>
                <a:gridCol w="3073401"/>
                <a:gridCol w="2260600"/>
              </a:tblGrid>
              <a:tr h="7940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4411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 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10+20=30</a:t>
                      </a:r>
                      <a:endParaRPr lang="en-US" sz="2400" dirty="0"/>
                    </a:p>
                  </a:txBody>
                  <a:tcPr/>
                </a:tc>
              </a:tr>
              <a:tr h="4411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Subtraction 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20-10=10</a:t>
                      </a:r>
                      <a:endParaRPr lang="en-US" sz="2400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 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20*10=200</a:t>
                      </a:r>
                      <a:endParaRPr lang="en-US" sz="2400" dirty="0"/>
                    </a:p>
                  </a:txBody>
                  <a:tcPr/>
                </a:tc>
              </a:tr>
              <a:tr h="4411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 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20/10=2</a:t>
                      </a:r>
                      <a:endParaRPr lang="en-US" sz="2400" dirty="0"/>
                    </a:p>
                  </a:txBody>
                  <a:tcPr/>
                </a:tc>
              </a:tr>
              <a:tr h="4411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Modulo 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20%6=2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838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/* Program to demonstrate the working of arithmetic operators in C. */</a:t>
            </a:r>
          </a:p>
          <a:p>
            <a:pPr lvl="2"/>
            <a:r>
              <a:rPr lang="en-US" sz="2400" dirty="0" smtClean="0"/>
              <a:t> 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 lvl="2"/>
            <a:r>
              <a:rPr lang="en-US" sz="2400" dirty="0" smtClean="0"/>
              <a:t>Void main()</a:t>
            </a:r>
          </a:p>
          <a:p>
            <a:pPr lvl="2"/>
            <a:r>
              <a:rPr lang="en-US" sz="2400" dirty="0" smtClean="0"/>
              <a:t>{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a=9,b=4,c;</a:t>
            </a:r>
          </a:p>
          <a:p>
            <a:pPr lvl="2"/>
            <a:r>
              <a:rPr lang="en-US" sz="2400" dirty="0" smtClean="0"/>
              <a:t> c=</a:t>
            </a:r>
            <a:r>
              <a:rPr lang="en-US" sz="2400" dirty="0" err="1" smtClean="0"/>
              <a:t>a+b</a:t>
            </a:r>
            <a:r>
              <a:rPr lang="en-US" sz="2400" dirty="0" smtClean="0"/>
              <a:t>;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</a:t>
            </a:r>
            <a:r>
              <a:rPr lang="en-US" sz="2400" dirty="0" err="1" smtClean="0"/>
              <a:t>a+b</a:t>
            </a:r>
            <a:r>
              <a:rPr lang="en-US" sz="2400" dirty="0" smtClean="0"/>
              <a:t>=%d\</a:t>
            </a:r>
            <a:r>
              <a:rPr lang="en-US" sz="2400" dirty="0" err="1" smtClean="0"/>
              <a:t>n",c</a:t>
            </a:r>
            <a:r>
              <a:rPr lang="en-US" sz="2400" dirty="0" smtClean="0"/>
              <a:t>);</a:t>
            </a:r>
          </a:p>
          <a:p>
            <a:pPr lvl="2"/>
            <a:r>
              <a:rPr lang="en-US" sz="2400" dirty="0" smtClean="0"/>
              <a:t> c=a-b; </a:t>
            </a:r>
          </a:p>
          <a:p>
            <a:pPr lvl="2"/>
            <a:r>
              <a:rPr lang="en-US" sz="2400" dirty="0" err="1" smtClean="0"/>
              <a:t>printf</a:t>
            </a:r>
            <a:r>
              <a:rPr lang="en-US" sz="2400" dirty="0" smtClean="0"/>
              <a:t>("a-b=%d\</a:t>
            </a:r>
            <a:r>
              <a:rPr lang="en-US" sz="2400" dirty="0" err="1" smtClean="0"/>
              <a:t>n",c</a:t>
            </a:r>
            <a:r>
              <a:rPr lang="en-US" sz="2400" dirty="0" smtClean="0"/>
              <a:t>);</a:t>
            </a:r>
          </a:p>
          <a:p>
            <a:pPr lvl="2"/>
            <a:r>
              <a:rPr lang="en-US" sz="2400" dirty="0" smtClean="0"/>
              <a:t> c=a*b;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("a*b=%d\</a:t>
            </a:r>
            <a:r>
              <a:rPr lang="en-US" sz="2400" dirty="0" err="1" smtClean="0"/>
              <a:t>n",c</a:t>
            </a:r>
            <a:r>
              <a:rPr lang="en-US" sz="2400" dirty="0" smtClean="0"/>
              <a:t>); </a:t>
            </a:r>
          </a:p>
          <a:p>
            <a:pPr lvl="2"/>
            <a:r>
              <a:rPr lang="en-US" sz="2400" dirty="0" smtClean="0"/>
              <a:t>c=a/b;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("a/b=%d\</a:t>
            </a:r>
            <a:r>
              <a:rPr lang="en-US" sz="2400" dirty="0" err="1" smtClean="0"/>
              <a:t>n",c</a:t>
            </a:r>
            <a:r>
              <a:rPr lang="en-US" sz="2400" dirty="0" smtClean="0"/>
              <a:t>);</a:t>
            </a:r>
          </a:p>
          <a:p>
            <a:pPr lvl="2"/>
            <a:r>
              <a:rPr lang="en-US" sz="2400" dirty="0" smtClean="0"/>
              <a:t> c=</a:t>
            </a:r>
            <a:r>
              <a:rPr lang="en-US" sz="2400" dirty="0" err="1" smtClean="0"/>
              <a:t>a%b</a:t>
            </a:r>
            <a:r>
              <a:rPr lang="en-US" sz="2400" dirty="0" smtClean="0"/>
              <a:t>; </a:t>
            </a:r>
          </a:p>
          <a:p>
            <a:pPr lvl="2"/>
            <a:r>
              <a:rPr lang="en-US" sz="2400" dirty="0" err="1" smtClean="0"/>
              <a:t>printf</a:t>
            </a:r>
            <a:r>
              <a:rPr lang="en-US" sz="2400" dirty="0" smtClean="0"/>
              <a:t>("Remainder when a divided by b=%d\</a:t>
            </a:r>
            <a:r>
              <a:rPr lang="en-US" sz="2400" dirty="0" err="1" smtClean="0"/>
              <a:t>n",c</a:t>
            </a:r>
            <a:r>
              <a:rPr lang="en-US" sz="2400" dirty="0" smtClean="0"/>
              <a:t>);</a:t>
            </a:r>
          </a:p>
          <a:p>
            <a:pPr lvl="2"/>
            <a:r>
              <a:rPr lang="en-US" sz="2400" dirty="0"/>
              <a:t>}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10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Also known as a comparison operator, it is an operator that compares two values.</a:t>
            </a:r>
          </a:p>
          <a:p>
            <a:r>
              <a:rPr lang="en-US" dirty="0"/>
              <a:t>Expressions that contain relational operators are called </a:t>
            </a:r>
            <a:r>
              <a:rPr lang="en-US" i="1" dirty="0"/>
              <a:t>relational expressions. </a:t>
            </a:r>
            <a:endParaRPr lang="en-US" i="1" dirty="0" smtClean="0"/>
          </a:p>
          <a:p>
            <a:r>
              <a:rPr lang="en-US" i="1" dirty="0" smtClean="0"/>
              <a:t>Relational </a:t>
            </a:r>
            <a:r>
              <a:rPr lang="en-US" dirty="0" smtClean="0"/>
              <a:t>operators </a:t>
            </a:r>
            <a:r>
              <a:rPr lang="en-US" dirty="0"/>
              <a:t>return true or false value, depending on whether the conditional </a:t>
            </a:r>
            <a:r>
              <a:rPr lang="en-US" dirty="0" smtClean="0"/>
              <a:t>relationship between </a:t>
            </a:r>
            <a:r>
              <a:rPr lang="en-US" dirty="0"/>
              <a:t>the two operands holds or not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810000"/>
          <a:ext cx="7269226" cy="2163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33600"/>
                <a:gridCol w="2494026"/>
                <a:gridCol w="2641600"/>
              </a:tblGrid>
              <a:tr h="31921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255373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5&gt;3 returns true (1)</a:t>
                      </a:r>
                      <a:endParaRPr lang="en-US" dirty="0"/>
                    </a:p>
                  </a:txBody>
                  <a:tcPr/>
                </a:tc>
              </a:tr>
              <a:tr h="446903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5&lt;3 returns false (0)</a:t>
                      </a:r>
                      <a:endParaRPr lang="en-US" dirty="0"/>
                    </a:p>
                  </a:txBody>
                  <a:tcPr/>
                </a:tc>
              </a:tr>
              <a:tr h="446903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5!=3 returns true(1)</a:t>
                      </a:r>
                      <a:endParaRPr lang="en-US" dirty="0"/>
                    </a:p>
                  </a:txBody>
                  <a:tcPr/>
                </a:tc>
              </a:tr>
              <a:tr h="446903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5&lt;=3 return false (0)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4582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Example of Relational Operator</a:t>
            </a:r>
          </a:p>
          <a:p>
            <a:pPr>
              <a:buNone/>
            </a:pPr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#include&lt;</a:t>
            </a:r>
            <a:r>
              <a:rPr lang="en-US" sz="2400" dirty="0" err="1" smtClean="0"/>
              <a:t>conio.h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num1=30,num2=40;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(“Value of %d  &gt;  %d is %d”,num1,num2,num1&gt;num2);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(“Value of %d  &lt;  %d is %d”,num1,num2,num1&lt;num2);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(“Value of %d  &gt;=  %d is %d”,num1,num2,num1&gt;=num2);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(“Value of %d  &lt;=  %d is %d”,num1,num2,num1&lt;=num2);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(“Value of %d  !=  %d is %d”,num1,num2,num1!=num2);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EQUALITY </a:t>
            </a:r>
            <a:r>
              <a:rPr lang="en-US" b="1" dirty="0"/>
              <a:t>OPERATORS</a:t>
            </a:r>
          </a:p>
          <a:p>
            <a:pPr algn="just"/>
            <a:r>
              <a:rPr lang="en-US" sz="2800" dirty="0"/>
              <a:t>C language supports two kinds of equality operators to </a:t>
            </a:r>
            <a:r>
              <a:rPr lang="en-US" sz="2800" dirty="0" smtClean="0"/>
              <a:t>compare their </a:t>
            </a:r>
            <a:r>
              <a:rPr lang="en-US" sz="2800" dirty="0"/>
              <a:t>operands for strict equality or inequality. </a:t>
            </a:r>
            <a:r>
              <a:rPr lang="en-US" sz="2800" dirty="0" smtClean="0"/>
              <a:t>The </a:t>
            </a:r>
            <a:r>
              <a:rPr lang="en-US" sz="2800" dirty="0"/>
              <a:t>equality operators have lower precedence than the relational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505200"/>
          <a:ext cx="8458200" cy="251460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07553"/>
                <a:gridCol w="5222960"/>
                <a:gridCol w="2127687"/>
              </a:tblGrid>
              <a:tr h="79543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OPERATOR MEANING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923731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1 IF BOTH OPERANDS ARE EQUAL, 0 OTHERWISE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5==3 returns false (0)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95435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1 IF OPERANDS DO NOT HAVE THE SAME VALUE, 0 OTHERWISE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5!=3 returns true(1)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Example of Equality Operator</a:t>
            </a:r>
          </a:p>
          <a:p>
            <a:pPr>
              <a:buNone/>
            </a:pPr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#include&lt;</a:t>
            </a:r>
            <a:r>
              <a:rPr lang="en-US" sz="2400" dirty="0" err="1" smtClean="0"/>
              <a:t>conio.h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  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num1=30,num2=40;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(“Value of %d  !=  %d is %d”,num1,num2,num1!=num2);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(“Value of %d  ==  %d is %d”,num1,num2,num1!=num2);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Logical Operators- </a:t>
            </a:r>
            <a:r>
              <a:rPr lang="en-US" dirty="0" smtClean="0"/>
              <a:t>Logical operators are used to combine expressions containing relation operators.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743200"/>
          <a:ext cx="8382000" cy="2971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97575"/>
                <a:gridCol w="2225020"/>
                <a:gridCol w="5059405"/>
              </a:tblGrid>
              <a:tr h="94143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OPERATOR MEANING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59004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 AND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c=5 and d=2 then,((c==5) &amp;&amp; (d&gt;5)) returns false.</a:t>
                      </a:r>
                      <a:endParaRPr lang="en-US" dirty="0"/>
                    </a:p>
                  </a:txBody>
                  <a:tcPr/>
                </a:tc>
              </a:tr>
              <a:tr h="659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||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 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c=5 and d=2 then, ((c==5) || (d&gt;5)) returns true. </a:t>
                      </a:r>
                      <a:endParaRPr lang="en-US" dirty="0"/>
                    </a:p>
                  </a:txBody>
                  <a:tcPr/>
                </a:tc>
              </a:tr>
              <a:tr h="712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c=5 then, !(c==5) returns false.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371</Words>
  <Application>Microsoft Office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Lecture-4</vt:lpstr>
      <vt:lpstr>Slide 2</vt:lpstr>
      <vt:lpstr>Slide 3</vt:lpstr>
      <vt:lpstr>Slide 4</vt:lpstr>
      <vt:lpstr>RELATIONAL OPERATORS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Lecture-4</dc:title>
  <dc:creator>hp</dc:creator>
  <cp:lastModifiedBy>hp</cp:lastModifiedBy>
  <cp:revision>15</cp:revision>
  <dcterms:created xsi:type="dcterms:W3CDTF">2013-07-13T04:58:25Z</dcterms:created>
  <dcterms:modified xsi:type="dcterms:W3CDTF">2013-07-13T07:20:59Z</dcterms:modified>
</cp:coreProperties>
</file>