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4A181E4-CA8A-4F33-B585-E3E910890141}" type="datetimeFigureOut">
              <a:rPr lang="en-US" smtClean="0"/>
              <a:pPr/>
              <a:t>7/16/2013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833B69-AA41-46F7-B226-7C1D7482B5F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A181E4-CA8A-4F33-B585-E3E910890141}" type="datetimeFigureOut">
              <a:rPr lang="en-US" smtClean="0"/>
              <a:pPr/>
              <a:t>7/16/2013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833B69-AA41-46F7-B226-7C1D7482B5F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A181E4-CA8A-4F33-B585-E3E910890141}" type="datetimeFigureOut">
              <a:rPr lang="en-US" smtClean="0"/>
              <a:pPr/>
              <a:t>7/16/2013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833B69-AA41-46F7-B226-7C1D7482B5F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A181E4-CA8A-4F33-B585-E3E910890141}" type="datetimeFigureOut">
              <a:rPr lang="en-US" smtClean="0"/>
              <a:pPr/>
              <a:t>7/16/2013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833B69-AA41-46F7-B226-7C1D7482B5F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A181E4-CA8A-4F33-B585-E3E910890141}" type="datetimeFigureOut">
              <a:rPr lang="en-US" smtClean="0"/>
              <a:pPr/>
              <a:t>7/16/2013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833B69-AA41-46F7-B226-7C1D7482B5F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4A181E4-CA8A-4F33-B585-E3E910890141}" type="datetimeFigureOut">
              <a:rPr lang="en-US" smtClean="0"/>
              <a:pPr/>
              <a:t>7/16/2013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833B69-AA41-46F7-B226-7C1D7482B5F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4A181E4-CA8A-4F33-B585-E3E910890141}" type="datetimeFigureOut">
              <a:rPr lang="en-US" smtClean="0"/>
              <a:pPr/>
              <a:t>7/16/2013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833B69-AA41-46F7-B226-7C1D7482B5F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4A181E4-CA8A-4F33-B585-E3E910890141}" type="datetimeFigureOut">
              <a:rPr lang="en-US" smtClean="0"/>
              <a:pPr/>
              <a:t>7/16/2013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833B69-AA41-46F7-B226-7C1D7482B5F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A181E4-CA8A-4F33-B585-E3E910890141}" type="datetimeFigureOut">
              <a:rPr lang="en-US" smtClean="0"/>
              <a:pPr/>
              <a:t>7/16/2013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833B69-AA41-46F7-B226-7C1D7482B5F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A181E4-CA8A-4F33-B585-E3E910890141}" type="datetimeFigureOut">
              <a:rPr lang="en-US" smtClean="0"/>
              <a:pPr/>
              <a:t>7/16/2013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833B69-AA41-46F7-B226-7C1D7482B5F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A181E4-CA8A-4F33-B585-E3E910890141}" type="datetimeFigureOut">
              <a:rPr lang="en-US" smtClean="0"/>
              <a:pPr/>
              <a:t>7/16/2013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833B69-AA41-46F7-B226-7C1D7482B5F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A181E4-CA8A-4F33-B585-E3E910890141}" type="datetimeFigureOut">
              <a:rPr lang="en-US" smtClean="0"/>
              <a:pPr/>
              <a:t>7/16/2013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833B69-AA41-46F7-B226-7C1D7482B5F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Lecture-5</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609600"/>
            <a:ext cx="8763000" cy="5715000"/>
          </a:xfrm>
        </p:spPr>
        <p:txBody>
          <a:bodyPr>
            <a:normAutofit/>
          </a:bodyPr>
          <a:lstStyle/>
          <a:p>
            <a:pPr algn="just">
              <a:buNone/>
            </a:pPr>
            <a:r>
              <a:rPr lang="en-US" dirty="0" smtClean="0"/>
              <a:t>	</a:t>
            </a:r>
            <a:r>
              <a:rPr lang="en-US" b="1" u="sng" dirty="0" smtClean="0"/>
              <a:t>UNARY OPERATORS</a:t>
            </a:r>
            <a:r>
              <a:rPr lang="en-US" dirty="0" smtClean="0"/>
              <a:t>-Unary </a:t>
            </a:r>
            <a:r>
              <a:rPr lang="en-US" dirty="0"/>
              <a:t>operators act on single operands. C language supports </a:t>
            </a:r>
            <a:r>
              <a:rPr lang="en-US" dirty="0" smtClean="0"/>
              <a:t>three unary </a:t>
            </a:r>
            <a:r>
              <a:rPr lang="en-US" dirty="0"/>
              <a:t>operators. They are unary minus, </a:t>
            </a:r>
            <a:r>
              <a:rPr lang="en-US" dirty="0" smtClean="0"/>
              <a:t>increment </a:t>
            </a:r>
            <a:r>
              <a:rPr lang="en-US" dirty="0"/>
              <a:t>and </a:t>
            </a:r>
            <a:r>
              <a:rPr lang="en-US" dirty="0" smtClean="0"/>
              <a:t>decrement operators</a:t>
            </a:r>
            <a:r>
              <a:rPr lang="en-US" dirty="0"/>
              <a:t>.</a:t>
            </a:r>
          </a:p>
          <a:p>
            <a:pPr algn="just"/>
            <a:r>
              <a:rPr lang="en-US" dirty="0"/>
              <a:t>When an operand is preceded by a minus sign, the unary </a:t>
            </a:r>
            <a:r>
              <a:rPr lang="en-US" dirty="0" smtClean="0"/>
              <a:t>operator negates </a:t>
            </a:r>
            <a:r>
              <a:rPr lang="en-US" dirty="0"/>
              <a:t>its value.</a:t>
            </a:r>
          </a:p>
          <a:p>
            <a:pPr algn="just"/>
            <a:r>
              <a:rPr lang="en-US" dirty="0"/>
              <a:t>The increment operator is a unary operator that increases the value of </a:t>
            </a:r>
            <a:r>
              <a:rPr lang="en-US" dirty="0" smtClean="0"/>
              <a:t>its operand </a:t>
            </a:r>
            <a:r>
              <a:rPr lang="en-US" dirty="0"/>
              <a:t>by 1. Similarly, the decrement operator decreases the value </a:t>
            </a:r>
            <a:r>
              <a:rPr lang="en-US" dirty="0" smtClean="0"/>
              <a:t>of its </a:t>
            </a:r>
            <a:r>
              <a:rPr lang="en-US" dirty="0"/>
              <a:t>operand by 1. For </a:t>
            </a:r>
            <a:r>
              <a:rPr lang="en-US" dirty="0" smtClean="0"/>
              <a:t>example</a:t>
            </a:r>
          </a:p>
          <a:p>
            <a:pPr algn="just"/>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14800" y="228600"/>
            <a:ext cx="4495800" cy="6248400"/>
          </a:xfrm>
        </p:spPr>
        <p:txBody>
          <a:bodyPr>
            <a:normAutofit/>
          </a:bodyPr>
          <a:lstStyle/>
          <a:p>
            <a:pPr>
              <a:buNone/>
            </a:pPr>
            <a:r>
              <a:rPr lang="en-US" dirty="0" smtClean="0"/>
              <a:t>#include &lt;</a:t>
            </a:r>
            <a:r>
              <a:rPr lang="en-US" dirty="0" err="1" smtClean="0"/>
              <a:t>stdio.h</a:t>
            </a:r>
            <a:r>
              <a:rPr lang="en-US" dirty="0" smtClean="0"/>
              <a:t>&gt; </a:t>
            </a:r>
          </a:p>
          <a:p>
            <a:pPr>
              <a:buNone/>
            </a:pPr>
            <a:r>
              <a:rPr lang="en-US" dirty="0" err="1" smtClean="0"/>
              <a:t>int</a:t>
            </a:r>
            <a:r>
              <a:rPr lang="en-US" dirty="0" smtClean="0"/>
              <a:t> main()</a:t>
            </a:r>
          </a:p>
          <a:p>
            <a:pPr>
              <a:buNone/>
            </a:pPr>
            <a:r>
              <a:rPr lang="en-US" dirty="0" smtClean="0"/>
              <a:t>{</a:t>
            </a:r>
          </a:p>
          <a:p>
            <a:pPr>
              <a:buNone/>
            </a:pPr>
            <a:r>
              <a:rPr lang="en-US" dirty="0" smtClean="0"/>
              <a:t>	 </a:t>
            </a:r>
            <a:r>
              <a:rPr lang="en-US" dirty="0" err="1" smtClean="0"/>
              <a:t>int</a:t>
            </a:r>
            <a:r>
              <a:rPr lang="en-US" dirty="0" smtClean="0"/>
              <a:t> c=2,d=2; </a:t>
            </a:r>
            <a:r>
              <a:rPr lang="en-US" dirty="0" err="1" smtClean="0"/>
              <a:t>printf</a:t>
            </a:r>
            <a:r>
              <a:rPr lang="en-US" dirty="0" smtClean="0"/>
              <a:t>("%d\</a:t>
            </a:r>
            <a:r>
              <a:rPr lang="en-US" dirty="0" err="1" smtClean="0"/>
              <a:t>n",c</a:t>
            </a:r>
            <a:r>
              <a:rPr lang="en-US" dirty="0" smtClean="0"/>
              <a:t>++);</a:t>
            </a:r>
          </a:p>
          <a:p>
            <a:pPr>
              <a:buNone/>
            </a:pPr>
            <a:r>
              <a:rPr lang="en-US" dirty="0" smtClean="0"/>
              <a:t> 	</a:t>
            </a:r>
            <a:r>
              <a:rPr lang="en-US" dirty="0" err="1" smtClean="0"/>
              <a:t>printf</a:t>
            </a:r>
            <a:r>
              <a:rPr lang="en-US" dirty="0" smtClean="0"/>
              <a:t>("%d",++c);</a:t>
            </a:r>
          </a:p>
          <a:p>
            <a:pPr>
              <a:buNone/>
            </a:pPr>
            <a:r>
              <a:rPr lang="en-US" dirty="0" smtClean="0"/>
              <a:t>	 </a:t>
            </a:r>
            <a:r>
              <a:rPr lang="en-US" dirty="0" err="1" smtClean="0"/>
              <a:t>printf</a:t>
            </a:r>
            <a:r>
              <a:rPr lang="en-US" dirty="0" smtClean="0"/>
              <a:t>("%</a:t>
            </a:r>
            <a:r>
              <a:rPr lang="en-US" dirty="0" err="1" smtClean="0"/>
              <a:t>d",d</a:t>
            </a:r>
            <a:r>
              <a:rPr lang="en-US" dirty="0" smtClean="0"/>
              <a:t>--);</a:t>
            </a:r>
          </a:p>
          <a:p>
            <a:pPr>
              <a:buNone/>
            </a:pPr>
            <a:r>
              <a:rPr lang="en-US" dirty="0" smtClean="0"/>
              <a:t>	 </a:t>
            </a:r>
            <a:r>
              <a:rPr lang="en-US" dirty="0" err="1" smtClean="0"/>
              <a:t>printf</a:t>
            </a:r>
            <a:r>
              <a:rPr lang="en-US" dirty="0" smtClean="0"/>
              <a:t>("%d“,--d);</a:t>
            </a:r>
          </a:p>
          <a:p>
            <a:pPr>
              <a:buNone/>
            </a:pPr>
            <a:r>
              <a:rPr lang="en-US" dirty="0" smtClean="0"/>
              <a:t> }</a:t>
            </a:r>
          </a:p>
          <a:p>
            <a:pPr>
              <a:buNone/>
            </a:pPr>
            <a:endParaRPr lang="en-US" dirty="0"/>
          </a:p>
        </p:txBody>
      </p:sp>
      <p:sp>
        <p:nvSpPr>
          <p:cNvPr id="4" name="Rectangle 3"/>
          <p:cNvSpPr/>
          <p:nvPr/>
        </p:nvSpPr>
        <p:spPr>
          <a:xfrm>
            <a:off x="457200" y="228600"/>
            <a:ext cx="3124200" cy="5693866"/>
          </a:xfrm>
          <a:prstGeom prst="rect">
            <a:avLst/>
          </a:prstGeom>
        </p:spPr>
        <p:txBody>
          <a:bodyPr wrap="square">
            <a:spAutoFit/>
          </a:bodyPr>
          <a:lstStyle/>
          <a:p>
            <a:r>
              <a:rPr lang="en-US" sz="2800" dirty="0" smtClean="0"/>
              <a:t>For example,</a:t>
            </a:r>
          </a:p>
          <a:p>
            <a:r>
              <a:rPr lang="en-US" sz="2800" dirty="0" err="1" smtClean="0"/>
              <a:t>int</a:t>
            </a:r>
            <a:r>
              <a:rPr lang="en-US" sz="2800" dirty="0" smtClean="0"/>
              <a:t> x = 10, y;</a:t>
            </a:r>
          </a:p>
          <a:p>
            <a:r>
              <a:rPr lang="en-US" sz="2800" dirty="0" smtClean="0"/>
              <a:t>y = x++;</a:t>
            </a:r>
          </a:p>
          <a:p>
            <a:r>
              <a:rPr lang="en-US" sz="2800" dirty="0" smtClean="0"/>
              <a:t>is equivalent to writing</a:t>
            </a:r>
          </a:p>
          <a:p>
            <a:r>
              <a:rPr lang="en-US" sz="2800" dirty="0" smtClean="0"/>
              <a:t>y = x;</a:t>
            </a:r>
          </a:p>
          <a:p>
            <a:r>
              <a:rPr lang="es-ES" sz="2800" dirty="0" smtClean="0"/>
              <a:t>x = x + 1;</a:t>
            </a:r>
          </a:p>
          <a:p>
            <a:endParaRPr lang="es-ES" sz="2800" dirty="0" smtClean="0"/>
          </a:p>
          <a:p>
            <a:r>
              <a:rPr lang="es-ES" sz="2800" dirty="0" smtClean="0"/>
              <a:t> </a:t>
            </a:r>
            <a:r>
              <a:rPr lang="es-ES" sz="2800" dirty="0" err="1" smtClean="0"/>
              <a:t>where</a:t>
            </a:r>
            <a:r>
              <a:rPr lang="es-ES" sz="2800" dirty="0" smtClean="0"/>
              <a:t> as, y = ++x;</a:t>
            </a:r>
          </a:p>
          <a:p>
            <a:r>
              <a:rPr lang="en-US" sz="2800" dirty="0" smtClean="0"/>
              <a:t>is equivalent to writing</a:t>
            </a:r>
          </a:p>
          <a:p>
            <a:r>
              <a:rPr lang="en-US" sz="2800" dirty="0" smtClean="0"/>
              <a:t>y = x + 1;</a:t>
            </a:r>
          </a:p>
          <a:p>
            <a:r>
              <a:rPr lang="en-US" sz="2800" dirty="0" smtClean="0"/>
              <a:t>y = x;</a:t>
            </a:r>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20000"/>
          </a:bodyPr>
          <a:lstStyle/>
          <a:p>
            <a:pPr>
              <a:buNone/>
            </a:pPr>
            <a:r>
              <a:rPr lang="en-US" b="1" dirty="0" smtClean="0"/>
              <a:t>CONDITIONAL OPERATOR-</a:t>
            </a:r>
            <a:r>
              <a:rPr lang="en-US" dirty="0" smtClean="0"/>
              <a:t>The conditional operator (?:) is just like an if .. else statement that can be written within expressions.</a:t>
            </a:r>
          </a:p>
          <a:p>
            <a:pPr>
              <a:buNone/>
            </a:pPr>
            <a:r>
              <a:rPr lang="en-US" dirty="0" smtClean="0"/>
              <a:t>  The syntax of the conditional operator is</a:t>
            </a:r>
          </a:p>
          <a:p>
            <a:pPr>
              <a:buNone/>
            </a:pPr>
            <a:r>
              <a:rPr lang="en-US" dirty="0" smtClean="0"/>
              <a:t>				exp1 ? exp2 : exp3</a:t>
            </a:r>
          </a:p>
          <a:p>
            <a:r>
              <a:rPr lang="en-US" dirty="0" smtClean="0"/>
              <a:t>Here, exp1 is evaluated first. If it is true then exp2 is evaluated and becomes the result of the expression, otherwise exp3 is evaluated and becomes the result of the expression. For example,</a:t>
            </a:r>
          </a:p>
          <a:p>
            <a:pPr>
              <a:buNone/>
            </a:pPr>
            <a:r>
              <a:rPr lang="en-US" dirty="0" smtClean="0"/>
              <a:t>			large = ( a &gt; b) ? a : b</a:t>
            </a:r>
          </a:p>
          <a:p>
            <a:pPr>
              <a:buNone/>
            </a:pPr>
            <a:r>
              <a:rPr lang="en-US" dirty="0" smtClean="0"/>
              <a:t>	Conditional operators make the program code more compact, more readable, and safer to use</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TotalTime>
  <Words>89</Words>
  <Application>Microsoft Office PowerPoint</Application>
  <PresentationFormat>On-screen Show (4:3)</PresentationFormat>
  <Paragraphs>29</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Lecture-5</vt:lpstr>
      <vt:lpstr>Slide 2</vt:lpstr>
      <vt:lpstr>Slide 3</vt:lpstr>
      <vt:lpstr>Slide 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Lecture-5</dc:title>
  <dc:creator>hp</dc:creator>
  <cp:lastModifiedBy>hp</cp:lastModifiedBy>
  <cp:revision>8</cp:revision>
  <dcterms:created xsi:type="dcterms:W3CDTF">2013-07-13T07:12:13Z</dcterms:created>
  <dcterms:modified xsi:type="dcterms:W3CDTF">2013-07-16T08:31:37Z</dcterms:modified>
</cp:coreProperties>
</file>