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DE46-24CE-4560-8256-CAD2BD758498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9301-4AA0-4035-A52E-9F64CF4F92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5821363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 smtClean="0"/>
              <a:t>	 </a:t>
            </a:r>
            <a:r>
              <a:rPr lang="en-US" sz="4500" b="1" u="sng" dirty="0" smtClean="0"/>
              <a:t>Bitwise operators </a:t>
            </a:r>
            <a:r>
              <a:rPr lang="en-US" sz="4500" dirty="0" smtClean="0"/>
              <a:t>-Bitwise operators perform operations at bit level. These operators include: bitwise AND, bitwise OR, bitwise XOR and shift operators.</a:t>
            </a:r>
          </a:p>
          <a:p>
            <a:pPr algn="just">
              <a:buNone/>
            </a:pPr>
            <a:r>
              <a:rPr lang="en-US" sz="4500" dirty="0" smtClean="0"/>
              <a:t>• The bitwise AND operator (&amp;) is a small version of the Boolean AND (&amp;&amp;) as it performs operation on bits instead of bytes, chars, integers, etc.</a:t>
            </a:r>
          </a:p>
          <a:p>
            <a:pPr algn="just">
              <a:buNone/>
            </a:pPr>
            <a:r>
              <a:rPr lang="en-US" sz="4500" dirty="0" smtClean="0"/>
              <a:t>• The bitwise OR operator (|) is a small version of the Boolean OR (||) as it performs operation on bits instead of bytes, chars integers, etc.</a:t>
            </a:r>
          </a:p>
          <a:p>
            <a:pPr algn="just">
              <a:buNone/>
            </a:pPr>
            <a:r>
              <a:rPr lang="en-US" sz="4500" dirty="0" smtClean="0"/>
              <a:t>• The bitwise NOT (~), or complement, is a unary operation that performs logical negation on each bit of the operand. By performing negation of each bit, it actually produces the ones’ complement of the given binary value.</a:t>
            </a:r>
          </a:p>
          <a:p>
            <a:pPr algn="just">
              <a:buNone/>
            </a:pPr>
            <a:r>
              <a:rPr lang="en-US" sz="4500" dirty="0" smtClean="0"/>
              <a:t>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1676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bitwise XOR operator (^) performs operation on individual bits of the operands. The result of XOR operation is shown in the table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752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A^B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5052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 smtClean="0"/>
              <a:t>BITWISE SHIFT OPERATORS</a:t>
            </a:r>
          </a:p>
          <a:p>
            <a:pPr algn="just">
              <a:buNone/>
            </a:pPr>
            <a:r>
              <a:rPr lang="en-US" sz="2800" dirty="0" smtClean="0"/>
              <a:t>• In bitwise shift operations, the digits are moved, or </a:t>
            </a:r>
            <a:r>
              <a:rPr lang="en-US" sz="2800" i="1" dirty="0" smtClean="0"/>
              <a:t>shifted, to </a:t>
            </a:r>
            <a:r>
              <a:rPr lang="en-US" sz="2800" dirty="0" smtClean="0"/>
              <a:t>the left or right. The CPU registers have a fixed number of available bits for storing numerals, so when we perform shift operations; some bits will be "shifted out" of the register at one end, while the same number of bits are "shifted in" from the other 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In a left arithmetic shift, zeros are shifted in on the right. For</a:t>
            </a:r>
          </a:p>
          <a:p>
            <a:pPr>
              <a:buNone/>
            </a:pPr>
            <a:r>
              <a:rPr lang="en-US" dirty="0" smtClean="0"/>
              <a:t>example;</a:t>
            </a:r>
          </a:p>
          <a:p>
            <a:pPr>
              <a:buNone/>
            </a:pPr>
            <a:r>
              <a:rPr lang="en-US" dirty="0" smtClean="0"/>
              <a:t>	 unsigned </a:t>
            </a:r>
            <a:r>
              <a:rPr lang="en-US" dirty="0" err="1" smtClean="0"/>
              <a:t>int</a:t>
            </a:r>
            <a:r>
              <a:rPr lang="en-US" dirty="0" smtClean="0"/>
              <a:t> x = 11000101;</a:t>
            </a:r>
          </a:p>
          <a:p>
            <a:pPr>
              <a:buNone/>
            </a:pPr>
            <a:r>
              <a:rPr lang="en-US" dirty="0" smtClean="0"/>
              <a:t>	Then x &lt;&lt; 2 = 00010100</a:t>
            </a:r>
          </a:p>
          <a:p>
            <a:pPr>
              <a:buNone/>
            </a:pPr>
            <a:r>
              <a:rPr lang="en-US" dirty="0" smtClean="0"/>
              <a:t>• If a right arithmetic shift is performed on an unsigned integer</a:t>
            </a:r>
          </a:p>
          <a:p>
            <a:pPr>
              <a:buNone/>
            </a:pPr>
            <a:r>
              <a:rPr lang="en-US" dirty="0" smtClean="0"/>
              <a:t>then zeros are shifted on the left.</a:t>
            </a:r>
          </a:p>
          <a:p>
            <a:pPr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x = 11000101;</a:t>
            </a:r>
          </a:p>
          <a:p>
            <a:pPr>
              <a:buNone/>
            </a:pPr>
            <a:r>
              <a:rPr lang="en-US" dirty="0" smtClean="0"/>
              <a:t>	Then x &gt;&gt; 2 = 00110001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ASSIGNMENT OPERATORS-</a:t>
            </a:r>
            <a:r>
              <a:rPr lang="en-US" dirty="0" smtClean="0"/>
              <a:t>The assignment operator is responsible for assigning values to the variables. While the equal sign (=) is the fundamental assignment operator. C also supports other assignment operators that provide shorthand ways to represent common variable assignments. They are shown in the table.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733800"/>
          <a:ext cx="4572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27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a=b</a:t>
                      </a:r>
                      <a:endParaRPr lang="en-US" dirty="0"/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a=a-b</a:t>
                      </a:r>
                      <a:endParaRPr lang="en-US" dirty="0"/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a=a*b</a:t>
                      </a:r>
                      <a:endParaRPr lang="en-US" dirty="0"/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a=a/b</a:t>
                      </a:r>
                      <a:endParaRPr lang="en-US" dirty="0"/>
                    </a:p>
                  </a:txBody>
                  <a:tcPr/>
                </a:tc>
              </a:tr>
              <a:tr h="305746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a%=b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</a:t>
                      </a:r>
                      <a:r>
                        <a:rPr lang="en-US" dirty="0" err="1" smtClean="0"/>
                        <a:t>a%b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Lecture-6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Lecture-6</dc:title>
  <dc:creator>hp</dc:creator>
  <cp:lastModifiedBy>hp</cp:lastModifiedBy>
  <cp:revision>1</cp:revision>
  <dcterms:created xsi:type="dcterms:W3CDTF">2013-07-16T08:29:51Z</dcterms:created>
  <dcterms:modified xsi:type="dcterms:W3CDTF">2013-07-16T08:31:20Z</dcterms:modified>
</cp:coreProperties>
</file>