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009C-1894-4EAA-8D79-F723E7C97946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D7CE-9F18-4C66-9777-FE51AE902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400" b="1" dirty="0"/>
              <a:t>COMMA OPERATOR</a:t>
            </a:r>
          </a:p>
          <a:p>
            <a:pPr algn="just">
              <a:buNone/>
            </a:pPr>
            <a:r>
              <a:rPr lang="en-US" sz="4400" dirty="0"/>
              <a:t>• The comma operator in C takes two operands. It works by </a:t>
            </a:r>
            <a:r>
              <a:rPr lang="en-US" sz="4400" dirty="0" smtClean="0"/>
              <a:t>evaluating the </a:t>
            </a:r>
            <a:r>
              <a:rPr lang="en-US" sz="4400" dirty="0"/>
              <a:t>first and discarding its value, and then evaluates the second </a:t>
            </a:r>
            <a:r>
              <a:rPr lang="en-US" sz="4400" dirty="0" smtClean="0"/>
              <a:t>and returns </a:t>
            </a:r>
            <a:r>
              <a:rPr lang="en-US" sz="4400" dirty="0"/>
              <a:t>the value as the result of the expression</a:t>
            </a:r>
            <a:r>
              <a:rPr lang="en-US" sz="4400" dirty="0" smtClean="0"/>
              <a:t>. Comma </a:t>
            </a:r>
            <a:r>
              <a:rPr lang="en-US" sz="4400" dirty="0"/>
              <a:t>separated operands when chained together are evaluated </a:t>
            </a:r>
            <a:r>
              <a:rPr lang="en-US" sz="4400" dirty="0" smtClean="0"/>
              <a:t>in left-to-right </a:t>
            </a:r>
            <a:r>
              <a:rPr lang="en-US" sz="4400" dirty="0"/>
              <a:t>sequence with the right-most value yielding the result </a:t>
            </a:r>
            <a:r>
              <a:rPr lang="en-US" sz="4400" dirty="0" smtClean="0"/>
              <a:t>of the </a:t>
            </a:r>
            <a:r>
              <a:rPr lang="en-US" sz="4400" dirty="0"/>
              <a:t>expression</a:t>
            </a:r>
            <a:r>
              <a:rPr lang="en-US" sz="4400" dirty="0" smtClean="0"/>
              <a:t>. </a:t>
            </a:r>
            <a:r>
              <a:rPr lang="en-US" sz="4400" dirty="0"/>
              <a:t>Among all the operators, the comma operator has the </a:t>
            </a:r>
            <a:r>
              <a:rPr lang="en-US" sz="4400" dirty="0" smtClean="0"/>
              <a:t>lowest precedence</a:t>
            </a:r>
            <a:r>
              <a:rPr lang="en-US" sz="4400" dirty="0"/>
              <a:t>. For </a:t>
            </a:r>
            <a:r>
              <a:rPr lang="en-US" sz="4400" dirty="0" smtClean="0"/>
              <a:t>example</a:t>
            </a:r>
          </a:p>
          <a:p>
            <a:pPr>
              <a:buNone/>
            </a:pPr>
            <a:endParaRPr lang="en-US" sz="4400" dirty="0"/>
          </a:p>
          <a:p>
            <a:pPr lvl="4">
              <a:buNone/>
            </a:pPr>
            <a:r>
              <a:rPr lang="en-US" sz="4600" b="1" dirty="0" err="1"/>
              <a:t>int</a:t>
            </a:r>
            <a:r>
              <a:rPr lang="en-US" sz="4600" b="1" dirty="0"/>
              <a:t> a=2, b=3, x=0;</a:t>
            </a:r>
          </a:p>
          <a:p>
            <a:pPr lvl="4">
              <a:buNone/>
            </a:pPr>
            <a:r>
              <a:rPr lang="en-US" sz="4600" b="1" dirty="0"/>
              <a:t>x = (++a, b+=a);</a:t>
            </a:r>
          </a:p>
          <a:p>
            <a:pPr lvl="4">
              <a:buNone/>
            </a:pPr>
            <a:r>
              <a:rPr lang="en-US" sz="4600" b="1" dirty="0"/>
              <a:t>Now, the value of x = 6.</a:t>
            </a:r>
            <a:endParaRPr lang="en-US" sz="4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4114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SIZEOF </a:t>
            </a:r>
            <a:r>
              <a:rPr lang="en-US" sz="2800" dirty="0" smtClean="0"/>
              <a:t>OPERATOR-</a:t>
            </a:r>
            <a:r>
              <a:rPr lang="en-US" sz="2800" dirty="0" err="1" smtClean="0"/>
              <a:t>sizeof</a:t>
            </a:r>
            <a:r>
              <a:rPr lang="en-US" sz="2800" dirty="0" smtClean="0"/>
              <a:t> </a:t>
            </a:r>
            <a:r>
              <a:rPr lang="en-US" sz="2800" dirty="0"/>
              <a:t>is a unary operator used to calculate the sizes of data </a:t>
            </a:r>
            <a:r>
              <a:rPr lang="en-US" sz="2800" dirty="0" smtClean="0"/>
              <a:t>types.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can be applied to all data </a:t>
            </a:r>
            <a:r>
              <a:rPr lang="en-US" sz="2800" dirty="0" smtClean="0"/>
              <a:t>types.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operator returns the size of the variable, data type </a:t>
            </a:r>
            <a:r>
              <a:rPr lang="en-US" sz="2800" dirty="0" smtClean="0"/>
              <a:t>or expression </a:t>
            </a:r>
            <a:r>
              <a:rPr lang="en-US" sz="2800" dirty="0"/>
              <a:t>in bytes.</a:t>
            </a:r>
          </a:p>
          <a:p>
            <a:r>
              <a:rPr lang="en-US" sz="2800" dirty="0" smtClean="0"/>
              <a:t>'</a:t>
            </a:r>
            <a:r>
              <a:rPr lang="en-US" sz="2800" dirty="0" err="1" smtClean="0"/>
              <a:t>sizeof</a:t>
            </a:r>
            <a:r>
              <a:rPr lang="en-US" sz="2800" dirty="0"/>
              <a:t>' operator is used to determine the amount of memory </a:t>
            </a:r>
            <a:r>
              <a:rPr lang="en-US" sz="2800" dirty="0" smtClean="0"/>
              <a:t>space that the variable/expression/data type </a:t>
            </a:r>
            <a:r>
              <a:rPr lang="en-US" sz="2800" dirty="0"/>
              <a:t>will take. </a:t>
            </a:r>
            <a:r>
              <a:rPr lang="en-US" sz="2800" dirty="0" smtClean="0"/>
              <a:t>For example, </a:t>
            </a:r>
            <a:r>
              <a:rPr lang="en-US" sz="2800" dirty="0" err="1" smtClean="0"/>
              <a:t>sizeof</a:t>
            </a:r>
            <a:r>
              <a:rPr lang="en-US" sz="2800" dirty="0" smtClean="0"/>
              <a:t>(char</a:t>
            </a:r>
            <a:r>
              <a:rPr lang="en-US" sz="2800" dirty="0"/>
              <a:t>) returns 1, that is the size of a character data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8077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//Example of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</a:t>
            </a:r>
            <a:r>
              <a:rPr lang="en-US" sz="2800" dirty="0" err="1" smtClean="0"/>
              <a:t>opeartor</a:t>
            </a:r>
            <a:endParaRPr lang="en-US" sz="2800" dirty="0" smtClean="0"/>
          </a:p>
          <a:p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	 </a:t>
            </a:r>
            <a:r>
              <a:rPr lang="en-US" sz="2800" dirty="0" err="1" smtClean="0"/>
              <a:t>int</a:t>
            </a:r>
            <a:r>
              <a:rPr lang="en-US" sz="2800" dirty="0" smtClean="0"/>
              <a:t> a;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float b;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double c;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char d;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("Size of </a:t>
            </a:r>
            <a:r>
              <a:rPr lang="en-US" sz="2800" dirty="0" err="1" smtClean="0"/>
              <a:t>int</a:t>
            </a:r>
            <a:r>
              <a:rPr lang="en-US" sz="2800" dirty="0" smtClean="0"/>
              <a:t>=%d bytes\</a:t>
            </a:r>
            <a:r>
              <a:rPr lang="en-US" sz="2800" dirty="0" err="1" smtClean="0"/>
              <a:t>n",sizeof</a:t>
            </a:r>
            <a:r>
              <a:rPr lang="en-US" sz="2800" dirty="0" smtClean="0"/>
              <a:t>(a));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("Size of float=%d bytes\</a:t>
            </a:r>
            <a:r>
              <a:rPr lang="en-US" sz="2800" dirty="0" err="1" smtClean="0"/>
              <a:t>n",sizeof</a:t>
            </a:r>
            <a:r>
              <a:rPr lang="en-US" sz="2800" dirty="0" smtClean="0"/>
              <a:t>(b));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("Size of double=%d bytes\</a:t>
            </a:r>
            <a:r>
              <a:rPr lang="en-US" sz="2800" dirty="0" err="1" smtClean="0"/>
              <a:t>n",sizeof</a:t>
            </a:r>
            <a:r>
              <a:rPr lang="en-US" sz="2800" dirty="0" smtClean="0"/>
              <a:t>(c));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("Size of char=%d byte\</a:t>
            </a:r>
            <a:r>
              <a:rPr lang="en-US" sz="2800" dirty="0" err="1" smtClean="0"/>
              <a:t>n",sizeof</a:t>
            </a:r>
            <a:r>
              <a:rPr lang="en-US" sz="2800" dirty="0" smtClean="0"/>
              <a:t>(d)); </a:t>
            </a:r>
          </a:p>
          <a:p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kkhsou.in/main/EVidya2/commerce/commerce/81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3999"/>
            <a:ext cx="8610600" cy="49679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457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/>
              <a:t>Associativity</a:t>
            </a:r>
            <a:r>
              <a:rPr lang="en-US" sz="2800" b="1" u="sng" dirty="0" smtClean="0"/>
              <a:t> of operator </a:t>
            </a:r>
            <a:endParaRPr lang="en-US" sz="2800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763000" cy="510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Example related to various operator</a:t>
            </a:r>
          </a:p>
          <a:p>
            <a:r>
              <a:rPr lang="en-US" sz="3200" b="1" dirty="0" smtClean="0"/>
              <a:t>Program discussed</a:t>
            </a:r>
            <a:r>
              <a:rPr lang="en-US" sz="3200" b="1" dirty="0" smtClean="0"/>
              <a:t>:</a:t>
            </a:r>
          </a:p>
          <a:p>
            <a:endParaRPr lang="en-US" sz="3200" b="1" dirty="0" smtClean="0"/>
          </a:p>
          <a:p>
            <a:r>
              <a:rPr lang="en-US" sz="3200" dirty="0" smtClean="0"/>
              <a:t>•WAP to find sum ,difference multiplication and division of two numbers.</a:t>
            </a:r>
          </a:p>
          <a:p>
            <a:r>
              <a:rPr lang="en-US" sz="3200" dirty="0" smtClean="0"/>
              <a:t>•WAP to find the reverse of the five digit number.</a:t>
            </a:r>
          </a:p>
          <a:p>
            <a:r>
              <a:rPr lang="en-US" sz="3200" dirty="0" smtClean="0"/>
              <a:t>•WAP to find the sum of digit of five digit number.</a:t>
            </a:r>
          </a:p>
          <a:p>
            <a:r>
              <a:rPr lang="en-US" sz="3200" dirty="0" smtClean="0"/>
              <a:t>•WAP to check whether the given year is </a:t>
            </a:r>
            <a:r>
              <a:rPr lang="en-US" sz="3200" smtClean="0"/>
              <a:t>leap </a:t>
            </a:r>
            <a:r>
              <a:rPr lang="en-US" sz="3200" smtClean="0"/>
              <a:t>or not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•WAP to find area and circumference of the circle.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Lecture-6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Lecture-6</dc:title>
  <dc:creator>hp</dc:creator>
  <cp:lastModifiedBy>hp</cp:lastModifiedBy>
  <cp:revision>5</cp:revision>
  <dcterms:created xsi:type="dcterms:W3CDTF">2013-07-13T09:26:13Z</dcterms:created>
  <dcterms:modified xsi:type="dcterms:W3CDTF">2013-07-13T10:16:15Z</dcterms:modified>
</cp:coreProperties>
</file>