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42A1-D739-4DD9-9B26-EC68462CC801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9F9B-4A60-402F-86E7-7C14636EB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Lecturte-13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57800" cy="6629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u="sng" dirty="0"/>
              <a:t>SWITCH CASE</a:t>
            </a:r>
          </a:p>
          <a:p>
            <a:pPr>
              <a:buNone/>
            </a:pPr>
            <a:r>
              <a:rPr lang="en-US" dirty="0"/>
              <a:t>• A switch case statement is a multi-way decision statement. Switch </a:t>
            </a:r>
            <a:r>
              <a:rPr lang="en-US" dirty="0" smtClean="0"/>
              <a:t>statements are used: When </a:t>
            </a:r>
            <a:r>
              <a:rPr lang="en-US" dirty="0"/>
              <a:t>there is only one variable to evaluate in the </a:t>
            </a:r>
            <a:r>
              <a:rPr lang="en-US" dirty="0" smtClean="0"/>
              <a:t>expression When </a:t>
            </a:r>
            <a:r>
              <a:rPr lang="en-US" dirty="0"/>
              <a:t>many conditions are being tested for</a:t>
            </a:r>
          </a:p>
          <a:p>
            <a:pPr>
              <a:buNone/>
            </a:pPr>
            <a:r>
              <a:rPr lang="en-US" dirty="0"/>
              <a:t>• Switch case statement advantages </a:t>
            </a:r>
            <a:r>
              <a:rPr lang="en-US" dirty="0" smtClean="0"/>
              <a:t>include: Easy </a:t>
            </a:r>
            <a:r>
              <a:rPr lang="en-US" dirty="0"/>
              <a:t>to debug, read, understand and </a:t>
            </a:r>
            <a:r>
              <a:rPr lang="en-US" dirty="0" smtClean="0"/>
              <a:t>maintain Execute </a:t>
            </a:r>
            <a:r>
              <a:rPr lang="en-US" dirty="0"/>
              <a:t>faster than its equivalent if-else </a:t>
            </a:r>
            <a:r>
              <a:rPr lang="en-US" dirty="0" smtClean="0"/>
              <a:t>construct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0"/>
            <a:ext cx="3810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u="sng" dirty="0" smtClean="0"/>
              <a:t>General form :</a:t>
            </a:r>
          </a:p>
          <a:p>
            <a:pPr>
              <a:buNone/>
            </a:pPr>
            <a:r>
              <a:rPr lang="en-US" sz="2800" dirty="0" smtClean="0"/>
              <a:t>switch(expression){</a:t>
            </a:r>
          </a:p>
          <a:p>
            <a:pPr>
              <a:buNone/>
            </a:pPr>
            <a:r>
              <a:rPr lang="en-US" sz="2800" dirty="0" smtClean="0"/>
              <a:t>Case constant:</a:t>
            </a:r>
          </a:p>
          <a:p>
            <a:pPr>
              <a:buNone/>
            </a:pPr>
            <a:r>
              <a:rPr lang="en-US" sz="2800" dirty="0" smtClean="0"/>
              <a:t>statement;</a:t>
            </a:r>
          </a:p>
          <a:p>
            <a:pPr marL="0" lvl="3"/>
            <a:r>
              <a:rPr lang="en-US" sz="2800" dirty="0"/>
              <a:t>break;</a:t>
            </a:r>
          </a:p>
          <a:p>
            <a:pPr marL="0" lvl="3"/>
            <a:r>
              <a:rPr lang="en-US" sz="2800" dirty="0"/>
              <a:t>case constant:</a:t>
            </a:r>
          </a:p>
          <a:p>
            <a:pPr marL="0" lvl="3"/>
            <a:r>
              <a:rPr lang="en-US" sz="2800" dirty="0"/>
              <a:t>statement;</a:t>
            </a:r>
          </a:p>
          <a:p>
            <a:pPr marL="0" lvl="3"/>
            <a:r>
              <a:rPr lang="en-US" sz="2800" dirty="0"/>
              <a:t>break;</a:t>
            </a:r>
          </a:p>
          <a:p>
            <a:pPr marL="0" lvl="3"/>
            <a:r>
              <a:rPr lang="en-US" sz="2800" dirty="0"/>
              <a:t>case constant:</a:t>
            </a:r>
          </a:p>
          <a:p>
            <a:pPr marL="0" lvl="3"/>
            <a:r>
              <a:rPr lang="en-US" sz="2800" dirty="0"/>
              <a:t>statement;</a:t>
            </a:r>
          </a:p>
          <a:p>
            <a:pPr marL="0" lvl="3"/>
            <a:r>
              <a:rPr lang="en-US" sz="2800" dirty="0"/>
              <a:t>break;</a:t>
            </a:r>
          </a:p>
          <a:p>
            <a:pPr marL="0" lvl="3"/>
            <a:r>
              <a:rPr lang="en-US" sz="2800" dirty="0"/>
              <a:t>default:</a:t>
            </a:r>
          </a:p>
          <a:p>
            <a:pPr marL="0" lvl="3"/>
            <a:r>
              <a:rPr lang="en-US" sz="2800" dirty="0"/>
              <a:t>statement;</a:t>
            </a:r>
          </a:p>
          <a:p>
            <a:pPr marL="0" lvl="3"/>
            <a:r>
              <a:rPr lang="en-US" sz="2800" dirty="0"/>
              <a:t>break;</a:t>
            </a:r>
          </a:p>
          <a:p>
            <a:pPr lvl="3">
              <a:buNone/>
            </a:pPr>
            <a:r>
              <a:rPr lang="en-US" sz="2800" dirty="0" smtClean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5410200" cy="617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b="1" dirty="0">
                <a:latin typeface="Courier New" pitchFamily="49" charset="0"/>
              </a:rPr>
              <a:t>// PROGRAM TO PRINT THE DAY OF THE WEEK</a:t>
            </a:r>
          </a:p>
          <a:p>
            <a:pPr algn="just" eaLnBrk="0" hangingPunct="0"/>
            <a:endParaRPr lang="en-US" b="1" dirty="0">
              <a:latin typeface="Courier New" pitchFamily="49" charset="0"/>
            </a:endParaRP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#include&lt;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</a:rPr>
              <a:t>main()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day;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Enter any number from 1 to 7 : “);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</a:rPr>
              <a:t>(“%</a:t>
            </a:r>
            <a:r>
              <a:rPr lang="en-US" b="1" dirty="0" err="1">
                <a:latin typeface="Courier New" pitchFamily="49" charset="0"/>
              </a:rPr>
              <a:t>d”,&amp;day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switch(day)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{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1: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SUNDAY”);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2 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MONDAY”);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3 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TUESDAY”);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4 </a:t>
            </a:r>
            <a:r>
              <a:rPr lang="en-US" b="1" dirty="0" smtClean="0">
                <a:latin typeface="Courier New" pitchFamily="49" charset="0"/>
              </a:rPr>
              <a:t>:</a:t>
            </a: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WEDNESDAY”);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5 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THURSDAY”);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6 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FRIDAY”);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case </a:t>
            </a:r>
            <a:r>
              <a:rPr lang="en-US" b="1" dirty="0">
                <a:latin typeface="Courier New" pitchFamily="49" charset="0"/>
              </a:rPr>
              <a:t>7 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SATURDAY”); break;</a:t>
            </a:r>
          </a:p>
          <a:p>
            <a:pPr algn="just" eaLnBrk="0" hangingPunct="0"/>
            <a:r>
              <a:rPr lang="en-US" b="1" dirty="0" smtClean="0">
                <a:latin typeface="Courier New" pitchFamily="49" charset="0"/>
              </a:rPr>
              <a:t>default</a:t>
            </a:r>
            <a:r>
              <a:rPr lang="en-US" b="1" dirty="0">
                <a:latin typeface="Courier New" pitchFamily="49" charset="0"/>
              </a:rPr>
              <a:t>: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(“\n Wrong Number”);</a:t>
            </a:r>
          </a:p>
          <a:p>
            <a:pPr algn="just" eaLnBrk="0" hangingPunct="0"/>
            <a:r>
              <a:rPr lang="en-US" b="1" dirty="0">
                <a:latin typeface="Courier New" pitchFamily="49" charset="0"/>
              </a:rPr>
              <a:t>	}</a:t>
            </a:r>
          </a:p>
          <a:p>
            <a:pPr algn="just"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  <a:endParaRPr lang="en-US" b="1" dirty="0">
              <a:latin typeface="Comic Sans MS" pitchFamily="66" charset="0"/>
            </a:endParaRPr>
          </a:p>
          <a:p>
            <a:pPr eaLnBrk="0" hangingPunct="0"/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152400"/>
            <a:ext cx="3352800" cy="6001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switch(grade)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case 'A':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("\n Excellent");</a:t>
            </a:r>
          </a:p>
          <a:p>
            <a:r>
              <a:rPr lang="en-US" sz="2400" b="1" dirty="0"/>
              <a:t>break;</a:t>
            </a:r>
          </a:p>
          <a:p>
            <a:r>
              <a:rPr lang="en-US" sz="2400" b="1" dirty="0"/>
              <a:t>case 'B':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("\n Good");</a:t>
            </a:r>
          </a:p>
          <a:p>
            <a:r>
              <a:rPr lang="en-US" sz="2400" b="1" dirty="0"/>
              <a:t>break;</a:t>
            </a:r>
          </a:p>
          <a:p>
            <a:r>
              <a:rPr lang="en-US" sz="2400" b="1" dirty="0"/>
              <a:t>case 'C':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("\n Fair");</a:t>
            </a:r>
          </a:p>
          <a:p>
            <a:r>
              <a:rPr lang="en-US" sz="2400" b="1" dirty="0"/>
              <a:t>break;</a:t>
            </a:r>
          </a:p>
          <a:p>
            <a:r>
              <a:rPr lang="en-US" sz="2400" b="1" dirty="0"/>
              <a:t>default: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("\n Invalid Grade");</a:t>
            </a:r>
          </a:p>
          <a:p>
            <a:r>
              <a:rPr lang="en-US" sz="2400" b="1" dirty="0"/>
              <a:t>break;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153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Lecturte-13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Lecturte-12</dc:title>
  <dc:creator>hp</dc:creator>
  <cp:lastModifiedBy>hp</cp:lastModifiedBy>
  <cp:revision>2</cp:revision>
  <dcterms:created xsi:type="dcterms:W3CDTF">2013-07-19T11:08:25Z</dcterms:created>
  <dcterms:modified xsi:type="dcterms:W3CDTF">2013-07-19T11:18:37Z</dcterms:modified>
</cp:coreProperties>
</file>