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9A43-0403-4649-8525-CCDC957AE680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BD98-D861-4B8F-A720-38E7200DE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9A43-0403-4649-8525-CCDC957AE680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BD98-D861-4B8F-A720-38E7200DE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9A43-0403-4649-8525-CCDC957AE680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BD98-D861-4B8F-A720-38E7200DE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9A43-0403-4649-8525-CCDC957AE680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BD98-D861-4B8F-A720-38E7200DE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9A43-0403-4649-8525-CCDC957AE680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BD98-D861-4B8F-A720-38E7200DE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9A43-0403-4649-8525-CCDC957AE680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BD98-D861-4B8F-A720-38E7200DE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9A43-0403-4649-8525-CCDC957AE680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BD98-D861-4B8F-A720-38E7200DE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9A43-0403-4649-8525-CCDC957AE680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BD98-D861-4B8F-A720-38E7200DE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9A43-0403-4649-8525-CCDC957AE680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BD98-D861-4B8F-A720-38E7200DE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9A43-0403-4649-8525-CCDC957AE680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BD98-D861-4B8F-A720-38E7200DE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9A43-0403-4649-8525-CCDC957AE680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BD98-D861-4B8F-A720-38E7200DE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B9A43-0403-4649-8525-CCDC957AE680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8BD98-D861-4B8F-A720-38E7200DEB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5638800" cy="411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Syllabus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943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b="1" u="sng" dirty="0"/>
              <a:t>UNIT I</a:t>
            </a:r>
          </a:p>
          <a:p>
            <a:pPr algn="just">
              <a:buNone/>
            </a:pPr>
            <a:r>
              <a:rPr lang="en-US" sz="2800" b="1" i="1" dirty="0"/>
              <a:t>C basics: C character set, Identifiers and keywords, Data types, constants, variables </a:t>
            </a:r>
            <a:r>
              <a:rPr lang="en-US" sz="2800" b="1" i="1" dirty="0" smtClean="0"/>
              <a:t>and arrays, declarations, </a:t>
            </a:r>
            <a:r>
              <a:rPr lang="en-US" sz="2800" b="1" i="1" dirty="0"/>
              <a:t>expressions statements, symbolic constants, compound statements, </a:t>
            </a:r>
            <a:r>
              <a:rPr lang="en-US" sz="2800" b="1" i="1" dirty="0" smtClean="0"/>
              <a:t>arithmetic operators, </a:t>
            </a:r>
            <a:r>
              <a:rPr lang="en-US" sz="2800" b="1" i="1" dirty="0"/>
              <a:t>unary operators, relational and logical operators, assignment operators, </a:t>
            </a:r>
            <a:r>
              <a:rPr lang="en-US" sz="2800" b="1" i="1" dirty="0" smtClean="0"/>
              <a:t>conditional operators, </a:t>
            </a:r>
            <a:r>
              <a:rPr lang="en-US" sz="2800" b="1" i="1" dirty="0"/>
              <a:t>bit operators.</a:t>
            </a:r>
          </a:p>
          <a:p>
            <a:pPr algn="just">
              <a:buNone/>
            </a:pPr>
            <a:r>
              <a:rPr lang="en-US" sz="2800" b="1" i="1" dirty="0"/>
              <a:t>C constructs: If statement, if….else statement, if…..else if….else statement, while </a:t>
            </a:r>
            <a:r>
              <a:rPr lang="en-US" sz="2800" b="1" i="1" dirty="0" smtClean="0"/>
              <a:t>statement, do….</a:t>
            </a:r>
            <a:r>
              <a:rPr lang="en-US" sz="2800" b="1" i="1" dirty="0"/>
              <a:t>while statement, for statement, switch statement, nested control statement, break </a:t>
            </a:r>
            <a:r>
              <a:rPr lang="en-US" sz="2800" b="1" i="1" dirty="0" smtClean="0"/>
              <a:t>operator, continue </a:t>
            </a:r>
            <a:r>
              <a:rPr lang="en-US" sz="2800" b="1" i="1" dirty="0"/>
              <a:t>operator, comma operator, </a:t>
            </a:r>
            <a:r>
              <a:rPr lang="en-US" sz="2800" b="1" i="1" dirty="0" err="1"/>
              <a:t>goto</a:t>
            </a:r>
            <a:r>
              <a:rPr lang="en-US" sz="2800" b="1" i="1" dirty="0"/>
              <a:t> statement. .[T1,T2,T3</a:t>
            </a:r>
            <a:r>
              <a:rPr lang="en-US" sz="2800" b="1" i="1" dirty="0" smtClean="0"/>
              <a:t>]   </a:t>
            </a:r>
          </a:p>
          <a:p>
            <a:pPr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						    </a:t>
            </a:r>
            <a:r>
              <a:rPr lang="en-US" sz="2800" b="1" dirty="0" smtClean="0"/>
              <a:t>[</a:t>
            </a:r>
            <a:r>
              <a:rPr lang="en-US" sz="2800" b="1" dirty="0"/>
              <a:t>No. of Hrs: 11</a:t>
            </a:r>
            <a:r>
              <a:rPr lang="en-US" sz="2800" b="1" dirty="0" smtClean="0"/>
              <a:t>]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458200" cy="4800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600" b="1" i="1" dirty="0" smtClean="0"/>
              <a:t>TEXTBOOKS</a:t>
            </a:r>
            <a:r>
              <a:rPr lang="en-US" sz="2600" b="1" i="1" dirty="0" smtClean="0"/>
              <a:t>:</a:t>
            </a:r>
          </a:p>
          <a:p>
            <a:pPr algn="just">
              <a:buNone/>
            </a:pPr>
            <a:endParaRPr lang="en-US" sz="2600" b="1" i="1" dirty="0" smtClean="0"/>
          </a:p>
          <a:p>
            <a:pPr algn="just">
              <a:buNone/>
            </a:pPr>
            <a:r>
              <a:rPr lang="en-US" b="1" i="1" dirty="0" smtClean="0"/>
              <a:t>[T1]Ashok N. </a:t>
            </a:r>
            <a:r>
              <a:rPr lang="en-US" b="1" i="1" dirty="0" err="1" smtClean="0"/>
              <a:t>Kamthane</a:t>
            </a:r>
            <a:r>
              <a:rPr lang="en-US" b="1" i="1" dirty="0" smtClean="0"/>
              <a:t>, “Computer Basics and C Programming”, Pearson Education</a:t>
            </a:r>
            <a:r>
              <a:rPr lang="en-US" b="1" i="1" dirty="0" smtClean="0"/>
              <a:t>.</a:t>
            </a:r>
            <a:endParaRPr lang="en-US" b="1" i="1" dirty="0" smtClean="0"/>
          </a:p>
          <a:p>
            <a:pPr algn="just">
              <a:buNone/>
            </a:pPr>
            <a:r>
              <a:rPr lang="de-DE" b="1" i="1" dirty="0" smtClean="0"/>
              <a:t>[T2]E. BalaGuruswamy, “Programming in ANSI C”, 2008.</a:t>
            </a:r>
          </a:p>
          <a:p>
            <a:pPr algn="just">
              <a:buNone/>
            </a:pPr>
            <a:r>
              <a:rPr lang="en-US" b="1" i="1" dirty="0" smtClean="0"/>
              <a:t>[T3]V </a:t>
            </a:r>
            <a:r>
              <a:rPr lang="en-US" b="1" i="1" dirty="0" err="1" smtClean="0"/>
              <a:t>Rajaraman</a:t>
            </a:r>
            <a:r>
              <a:rPr lang="en-US" b="1" i="1" dirty="0" smtClean="0"/>
              <a:t>, “Computer Basics and C Programming”, PHI.</a:t>
            </a:r>
          </a:p>
          <a:p>
            <a:endParaRPr lang="en-US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55626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b="1" i="1" dirty="0" smtClean="0"/>
              <a:t>REFERENCES:</a:t>
            </a:r>
          </a:p>
          <a:p>
            <a:pPr algn="just">
              <a:buNone/>
            </a:pPr>
            <a:r>
              <a:rPr lang="en-US" b="1" i="1" dirty="0" smtClean="0"/>
              <a:t>[R1]Herbert </a:t>
            </a:r>
            <a:r>
              <a:rPr lang="en-US" b="1" i="1" dirty="0" err="1" smtClean="0"/>
              <a:t>Schildt</a:t>
            </a:r>
            <a:r>
              <a:rPr lang="en-US" b="1" i="1" dirty="0" smtClean="0"/>
              <a:t>, “C The Complete Reference” Fourth Edition, 2000.</a:t>
            </a:r>
          </a:p>
          <a:p>
            <a:pPr algn="just">
              <a:buNone/>
            </a:pPr>
            <a:r>
              <a:rPr lang="en-US" b="1" i="1" dirty="0" smtClean="0"/>
              <a:t>[R2]</a:t>
            </a:r>
            <a:r>
              <a:rPr lang="en-US" b="1" i="1" dirty="0" err="1" smtClean="0"/>
              <a:t>Yashwant</a:t>
            </a:r>
            <a:r>
              <a:rPr lang="en-US" b="1" i="1" dirty="0" smtClean="0"/>
              <a:t> </a:t>
            </a:r>
            <a:r>
              <a:rPr lang="en-US" b="1" i="1" dirty="0" err="1" smtClean="0"/>
              <a:t>Kanetkar</a:t>
            </a:r>
            <a:r>
              <a:rPr lang="en-US" b="1" i="1" dirty="0" smtClean="0"/>
              <a:t>, “Let us C” eighth edition, 2002.</a:t>
            </a:r>
          </a:p>
          <a:p>
            <a:pPr algn="just">
              <a:buNone/>
            </a:pPr>
            <a:r>
              <a:rPr lang="en-US" b="1" i="1" dirty="0" smtClean="0"/>
              <a:t>[R3]Kernighan and d. Ritchie, “The ANSI C Programming Language”, 2000.</a:t>
            </a:r>
          </a:p>
          <a:p>
            <a:pPr algn="just">
              <a:buNone/>
            </a:pPr>
            <a:r>
              <a:rPr lang="en-US" b="1" i="1" dirty="0" smtClean="0"/>
              <a:t>[R4]</a:t>
            </a:r>
            <a:r>
              <a:rPr lang="en-US" b="1" i="1" dirty="0" err="1" smtClean="0"/>
              <a:t>Stephenn</a:t>
            </a:r>
            <a:r>
              <a:rPr lang="en-US" b="1" i="1" dirty="0" smtClean="0"/>
              <a:t> </a:t>
            </a:r>
            <a:r>
              <a:rPr lang="en-US" b="1" i="1" dirty="0" err="1" smtClean="0"/>
              <a:t>Prata</a:t>
            </a:r>
            <a:r>
              <a:rPr lang="en-US" b="1" i="1" dirty="0" smtClean="0"/>
              <a:t>, “C Primer Plus” Fourth Edition, 2001.</a:t>
            </a:r>
          </a:p>
          <a:p>
            <a:pPr algn="just">
              <a:buNone/>
            </a:pPr>
            <a:r>
              <a:rPr lang="en-US" b="1" i="1" dirty="0" smtClean="0"/>
              <a:t>[R5]</a:t>
            </a:r>
            <a:r>
              <a:rPr lang="en-US" b="1" i="1" dirty="0" err="1" smtClean="0"/>
              <a:t>Schaum’s</a:t>
            </a:r>
            <a:r>
              <a:rPr lang="en-US" b="1" i="1" dirty="0" smtClean="0"/>
              <a:t> Outline Series, “Programming with C”, 2nd Edition, 1996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226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Syllabus</vt:lpstr>
      <vt:lpstr>Syllabus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Syllabus</dc:title>
  <dc:creator>Raviraj Singh</dc:creator>
  <cp:lastModifiedBy>Raviraj Singh</cp:lastModifiedBy>
  <cp:revision>2</cp:revision>
  <dcterms:created xsi:type="dcterms:W3CDTF">2013-07-22T04:39:16Z</dcterms:created>
  <dcterms:modified xsi:type="dcterms:W3CDTF">2013-07-22T04:43:41Z</dcterms:modified>
</cp:coreProperties>
</file>