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3B46-C36C-4ACA-BDB7-D59CDFE8FE1D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478A-EBE0-4FF7-AA8D-F559418EF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C function declaration, function call and function definition:</a:t>
            </a:r>
          </a:p>
          <a:p>
            <a:pPr>
              <a:buNone/>
            </a:pPr>
            <a:r>
              <a:rPr lang="en-US" dirty="0" smtClean="0"/>
              <a:t>There are 3 aspects in each C function. They are</a:t>
            </a:r>
          </a:p>
          <a:p>
            <a:pPr lvl="1"/>
            <a:r>
              <a:rPr lang="en-US" b="1" dirty="0" smtClean="0"/>
              <a:t>Function declaration or prototype</a:t>
            </a:r>
            <a:r>
              <a:rPr lang="en-US" dirty="0" smtClean="0"/>
              <a:t>  - This informs compiler about the function name, function parameters and  return value’s data type.</a:t>
            </a:r>
          </a:p>
          <a:p>
            <a:pPr lvl="1"/>
            <a:r>
              <a:rPr lang="en-US" b="1" dirty="0" smtClean="0"/>
              <a:t>Function call</a:t>
            </a:r>
            <a:r>
              <a:rPr lang="en-US" dirty="0" smtClean="0"/>
              <a:t> – This calls the actual function</a:t>
            </a:r>
          </a:p>
          <a:p>
            <a:pPr lvl="1"/>
            <a:r>
              <a:rPr lang="en-US" b="1" dirty="0" smtClean="0"/>
              <a:t>Function definition</a:t>
            </a:r>
            <a:r>
              <a:rPr lang="en-US" dirty="0" smtClean="0"/>
              <a:t> – This contains all the statements to be executed.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600" b="1" u="sng" dirty="0" smtClean="0"/>
              <a:t>function definition 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return_type function_name ( arguments list )</a:t>
            </a:r>
            <a:br>
              <a:rPr lang="en-US" dirty="0" smtClean="0"/>
            </a:br>
            <a:r>
              <a:rPr lang="en-US" dirty="0" smtClean="0"/>
              <a:t>{ 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   Body of function;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3600" b="1" u="sng" dirty="0" smtClean="0"/>
              <a:t>function call 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	function_name ( arguments list 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3600" b="1" u="sng" dirty="0" smtClean="0"/>
              <a:t>function declaration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 	return_type function_name ( argument list );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// function prototype, also called function declaration</a:t>
            </a:r>
          </a:p>
          <a:p>
            <a:pPr>
              <a:buNone/>
            </a:pPr>
            <a:r>
              <a:rPr lang="en-US" sz="1800" dirty="0" smtClean="0"/>
              <a:t>float square ( float x );                             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// main function, program starts from here</a:t>
            </a:r>
          </a:p>
          <a:p>
            <a:pPr>
              <a:buNone/>
            </a:pPr>
            <a:r>
              <a:rPr lang="en-US" sz="1800" dirty="0" smtClean="0"/>
              <a:t>void main( )               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 float m, n ;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( "\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some number for finding square \n");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 ( "%f", &amp;m ) ;</a:t>
            </a:r>
          </a:p>
          <a:p>
            <a:pPr>
              <a:buNone/>
            </a:pPr>
            <a:r>
              <a:rPr lang="en-US" sz="2000" b="1" dirty="0" smtClean="0"/>
              <a:t>        // function call</a:t>
            </a:r>
          </a:p>
          <a:p>
            <a:pPr>
              <a:buNone/>
            </a:pPr>
            <a:r>
              <a:rPr lang="en-US" sz="1800" dirty="0" smtClean="0"/>
              <a:t>        n = square ( m ) ;                      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( "\</a:t>
            </a:r>
            <a:r>
              <a:rPr lang="en-US" sz="1800" dirty="0" err="1" smtClean="0"/>
              <a:t>nSquare</a:t>
            </a:r>
            <a:r>
              <a:rPr lang="en-US" sz="1800" dirty="0" smtClean="0"/>
              <a:t> of the given number %f is %</a:t>
            </a:r>
            <a:r>
              <a:rPr lang="en-US" sz="1800" dirty="0" err="1" smtClean="0"/>
              <a:t>f",m,n</a:t>
            </a:r>
            <a:r>
              <a:rPr lang="en-US" sz="1800" dirty="0" smtClean="0"/>
              <a:t> 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float square ( float x )   </a:t>
            </a:r>
            <a:r>
              <a:rPr lang="en-US" sz="2000" b="1" dirty="0" smtClean="0"/>
              <a:t>// function definition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    float p ;</a:t>
            </a:r>
          </a:p>
          <a:p>
            <a:pPr>
              <a:buNone/>
            </a:pPr>
            <a:r>
              <a:rPr lang="en-US" sz="1800" dirty="0" smtClean="0"/>
              <a:t>        p = x * x ;</a:t>
            </a:r>
          </a:p>
          <a:p>
            <a:pPr>
              <a:buNone/>
            </a:pPr>
            <a:r>
              <a:rPr lang="en-US" sz="1800" dirty="0" smtClean="0"/>
              <a:t>        return ( p ) 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Lecture-18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Lecture-18</dc:title>
  <dc:creator>bca</dc:creator>
  <cp:lastModifiedBy>bca</cp:lastModifiedBy>
  <cp:revision>3</cp:revision>
  <dcterms:created xsi:type="dcterms:W3CDTF">2013-08-22T09:45:00Z</dcterms:created>
  <dcterms:modified xsi:type="dcterms:W3CDTF">2013-08-26T06:14:28Z</dcterms:modified>
</cp:coreProperties>
</file>