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62E7-F498-45F0-97EB-075C8D138681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5642-D232-4ECB-81F2-57475A290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Program to reverse a number using pointer.</a:t>
            </a:r>
            <a:endParaRPr lang="en-US" dirty="0"/>
          </a:p>
          <a:p>
            <a:pPr lvl="0"/>
            <a:r>
              <a:rPr lang="en-GB" dirty="0"/>
              <a:t>Program to add two number using pointer.</a:t>
            </a:r>
            <a:endParaRPr lang="en-US" dirty="0"/>
          </a:p>
          <a:p>
            <a:r>
              <a:rPr lang="en-US" dirty="0"/>
              <a:t>Program to find square of a number using </a:t>
            </a:r>
            <a:r>
              <a:rPr lang="en-US" dirty="0" smtClean="0"/>
              <a:t>functions</a:t>
            </a:r>
          </a:p>
          <a:p>
            <a:pPr lvl="0"/>
            <a:r>
              <a:rPr lang="en-GB" dirty="0"/>
              <a:t>Program to swap two numbers using functions.</a:t>
            </a:r>
            <a:endParaRPr lang="en-US" dirty="0"/>
          </a:p>
          <a:p>
            <a:pPr lvl="0"/>
            <a:r>
              <a:rPr lang="en-GB" dirty="0"/>
              <a:t>Program to find factorial of a number using functions.</a:t>
            </a:r>
            <a:endParaRPr lang="en-US" dirty="0"/>
          </a:p>
          <a:p>
            <a:pPr lvl="0"/>
            <a:r>
              <a:rPr lang="en-GB" dirty="0"/>
              <a:t>Program to show table of a number using </a:t>
            </a:r>
            <a:r>
              <a:rPr lang="en-GB" dirty="0" smtClean="0"/>
              <a:t>pointers.</a:t>
            </a:r>
            <a:endParaRPr lang="en-US" dirty="0"/>
          </a:p>
          <a:p>
            <a:r>
              <a:rPr lang="en-US" dirty="0"/>
              <a:t>Program to show call by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Lecture-21</vt:lpstr>
      <vt:lpstr>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Lecture-21</dc:title>
  <dc:creator>bca</dc:creator>
  <cp:lastModifiedBy>Leena Gupta</cp:lastModifiedBy>
  <cp:revision>2</cp:revision>
  <dcterms:created xsi:type="dcterms:W3CDTF">2013-08-27T07:15:52Z</dcterms:created>
  <dcterms:modified xsi:type="dcterms:W3CDTF">2017-09-12T04:17:27Z</dcterms:modified>
</cp:coreProperties>
</file>