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5DEC-ADFD-4EF9-A392-0135DF4785C1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8B25-3460-4C51-A5F1-D358E163C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543800" cy="655638"/>
          </a:xfrm>
        </p:spPr>
        <p:txBody>
          <a:bodyPr>
            <a:normAutofit fontScale="90000"/>
          </a:bodyPr>
          <a:lstStyle/>
          <a:p>
            <a:r>
              <a:rPr lang="en-US" sz="2200" b="1" u="sng">
                <a:solidFill>
                  <a:schemeClr val="tx1"/>
                </a:solidFill>
              </a:rPr>
              <a:t>MULTI DIMENSIONAL ARRAYS</a:t>
            </a:r>
            <a:r>
              <a:rPr lang="en-US" sz="40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91600" cy="56388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A multi dimensional array is an array of arrays. 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Like we have one index in a single dimensional array, two indices in a two dimensional array, in the same way we have n indices in a n-dimensional array or multi dimensional array.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Conversely, an n dimensional array is specified using n indices. 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An n dimensional m1 x m2 x m3 x ….. </a:t>
            </a:r>
            <a:r>
              <a:rPr lang="en-US" sz="2400" dirty="0" err="1"/>
              <a:t>mn</a:t>
            </a:r>
            <a:r>
              <a:rPr lang="en-US" sz="2400" dirty="0"/>
              <a:t> array is a collection m1*m2*m3* ….. *</a:t>
            </a:r>
            <a:r>
              <a:rPr lang="en-US" sz="2400" dirty="0" err="1"/>
              <a:t>mn</a:t>
            </a:r>
            <a:r>
              <a:rPr lang="en-US" sz="2400" dirty="0"/>
              <a:t> elements.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In a multi dimensional array, a particular element is specified by using n subscripts as </a:t>
            </a:r>
            <a:r>
              <a:rPr lang="en-US" sz="2000" b="1" dirty="0"/>
              <a:t>A[I1][I2][I3]…[In], where, 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en-US" sz="2000" b="1" dirty="0"/>
              <a:t>	I1&lt;=M1	I2&lt;=M2		I3 &lt;= M3	………	In &lt;= </a:t>
            </a:r>
            <a:r>
              <a:rPr lang="en-US" sz="2000" b="1" dirty="0" err="1"/>
              <a:t>Mn</a:t>
            </a:r>
            <a:endParaRPr lang="en-US" sz="2000" b="1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760538" y="1809750"/>
            <a:ext cx="5622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663" y="1066800"/>
            <a:ext cx="8716537" cy="4702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503238"/>
          </a:xfrm>
        </p:spPr>
        <p:txBody>
          <a:bodyPr/>
          <a:lstStyle/>
          <a:p>
            <a:r>
              <a:rPr lang="en-US" sz="2200" b="1" u="sng">
                <a:solidFill>
                  <a:schemeClr val="tx1"/>
                </a:solidFill>
              </a:rPr>
              <a:t>PROGRAM TO READ AND DISPLAY A 2X2X2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686800" cy="6324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#include&lt;</a:t>
            </a:r>
            <a:r>
              <a:rPr lang="en-US" sz="1600" b="1" dirty="0" err="1"/>
              <a:t>stdio.h</a:t>
            </a:r>
            <a:r>
              <a:rPr lang="en-US" sz="1600" b="1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{		</a:t>
            </a:r>
            <a:r>
              <a:rPr lang="en-US" sz="1600" b="1" dirty="0" err="1"/>
              <a:t>int</a:t>
            </a:r>
            <a:r>
              <a:rPr lang="en-US" sz="1600" b="1"/>
              <a:t> </a:t>
            </a:r>
            <a:r>
              <a:rPr lang="en-US" sz="1600" b="1" smtClean="0"/>
              <a:t>array1[2][2][2], </a:t>
            </a:r>
            <a:r>
              <a:rPr lang="en-US" sz="1600" b="1" dirty="0" err="1"/>
              <a:t>i</a:t>
            </a:r>
            <a:r>
              <a:rPr lang="en-US" sz="1600" b="1" dirty="0"/>
              <a:t>, j, 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</a:t>
            </a:r>
            <a:r>
              <a:rPr lang="en-US" sz="1600" b="1" dirty="0" err="1"/>
              <a:t>printf</a:t>
            </a:r>
            <a:r>
              <a:rPr lang="en-US" sz="1600" b="1" dirty="0"/>
              <a:t>(“\n Enter the elements of the matrix”);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</a:t>
            </a:r>
            <a:r>
              <a:rPr lang="en-US" sz="1600" b="1" dirty="0" smtClean="0"/>
              <a:t>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=0;i&lt;2;i</a:t>
            </a:r>
            <a:r>
              <a:rPr lang="en-US" sz="1600" b="1" dirty="0"/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{	for(j=0;j&lt;2;j++)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	for(k=0;k&lt;2;k++)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		</a:t>
            </a:r>
            <a:r>
              <a:rPr lang="en-US" sz="1600" b="1" dirty="0" err="1"/>
              <a:t>printf</a:t>
            </a:r>
            <a:r>
              <a:rPr lang="en-US" sz="1600" b="1" dirty="0"/>
              <a:t>(“\n array[%d][ %d][ %d] = ”, </a:t>
            </a:r>
            <a:r>
              <a:rPr lang="en-US" sz="1600" b="1" dirty="0" err="1"/>
              <a:t>i</a:t>
            </a:r>
            <a:r>
              <a:rPr lang="en-US" sz="1600" b="1" dirty="0"/>
              <a:t>, j, k);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		</a:t>
            </a:r>
            <a:r>
              <a:rPr lang="en-US" sz="1600" b="1" dirty="0" err="1"/>
              <a:t>scanf</a:t>
            </a:r>
            <a:r>
              <a:rPr lang="en-US" sz="1600" b="1" dirty="0"/>
              <a:t>(“%d”, &amp;array1[</a:t>
            </a:r>
            <a:r>
              <a:rPr lang="en-US" sz="1600" b="1" dirty="0" err="1"/>
              <a:t>i</a:t>
            </a:r>
            <a:r>
              <a:rPr lang="en-US" sz="1600" b="1" dirty="0"/>
              <a:t>][j][k]);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</a:t>
            </a:r>
            <a:r>
              <a:rPr lang="en-US" sz="1600" b="1" dirty="0" err="1"/>
              <a:t>printf</a:t>
            </a:r>
            <a:r>
              <a:rPr lang="en-US" sz="1600" b="1" dirty="0"/>
              <a:t>(“\n The matrix is : “);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</a:t>
            </a:r>
            <a:r>
              <a:rPr lang="en-US" sz="1600" b="1" dirty="0" smtClean="0"/>
              <a:t>for(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=0;i&lt;2;i</a:t>
            </a:r>
            <a:r>
              <a:rPr lang="en-US" sz="1600" b="1" dirty="0"/>
              <a:t>++)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{	</a:t>
            </a:r>
            <a:r>
              <a:rPr lang="en-US" sz="1600" b="1" dirty="0" err="1"/>
              <a:t>printf</a:t>
            </a:r>
            <a:r>
              <a:rPr lang="en-US" sz="1600" b="1" dirty="0"/>
              <a:t>(“\n\n”);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for(j=0;j&lt;2;j++)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	</a:t>
            </a:r>
            <a:r>
              <a:rPr lang="en-US" sz="1600" b="1" dirty="0" err="1"/>
              <a:t>printf</a:t>
            </a:r>
            <a:r>
              <a:rPr lang="en-US" sz="1600" b="1" dirty="0"/>
              <a:t>(“\n”);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	for(k=0;k&lt;2;k++)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	</a:t>
            </a:r>
            <a:r>
              <a:rPr lang="en-US" sz="1600" b="1" dirty="0" err="1"/>
              <a:t>printf</a:t>
            </a:r>
            <a:r>
              <a:rPr lang="en-US" sz="1600" b="1" dirty="0"/>
              <a:t>(“\t array[%d][ %d][ %d] = %d”, </a:t>
            </a:r>
            <a:r>
              <a:rPr lang="en-US" sz="1600" b="1" dirty="0" err="1"/>
              <a:t>i</a:t>
            </a:r>
            <a:r>
              <a:rPr lang="en-US" sz="1600" b="1" dirty="0"/>
              <a:t>, j, k, array1[</a:t>
            </a:r>
            <a:r>
              <a:rPr lang="en-US" sz="1600" b="1" dirty="0" err="1"/>
              <a:t>i</a:t>
            </a:r>
            <a:r>
              <a:rPr lang="en-US" sz="1600" b="1" dirty="0"/>
              <a:t>][j][k]);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	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Lecture-25</vt:lpstr>
      <vt:lpstr>MULTI DIMENSIONAL ARRAYS </vt:lpstr>
      <vt:lpstr>Slide 3</vt:lpstr>
      <vt:lpstr>PROGRAM TO READ AND DISPLAY A 2X2X2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Lecture-25</dc:title>
  <dc:creator>bca</dc:creator>
  <cp:lastModifiedBy>FF-108</cp:lastModifiedBy>
  <cp:revision>2</cp:revision>
  <dcterms:created xsi:type="dcterms:W3CDTF">2013-08-27T07:40:23Z</dcterms:created>
  <dcterms:modified xsi:type="dcterms:W3CDTF">2022-12-20T03:42:38Z</dcterms:modified>
</cp:coreProperties>
</file>