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A0E7-4562-4FAA-BC5C-1C05897AE8D9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CE5E-3E72-4BE5-91B9-43FA7849DB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Lecture-28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808038"/>
          </a:xfrm>
        </p:spPr>
        <p:txBody>
          <a:bodyPr/>
          <a:lstStyle/>
          <a:p>
            <a:r>
              <a:rPr lang="en-US" sz="2200" b="1" u="sng"/>
              <a:t>POINTERS AND ARRAYS</a:t>
            </a:r>
            <a:r>
              <a:rPr lang="en-US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839200" cy="5867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arr</a:t>
            </a:r>
            <a:r>
              <a:rPr lang="en-US" sz="1600" b="1" dirty="0"/>
              <a:t>[5] = {1, 2, 3, 4, 5};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*</a:t>
            </a:r>
            <a:r>
              <a:rPr lang="en-US" sz="1600" b="1" dirty="0" err="1"/>
              <a:t>ptr</a:t>
            </a:r>
            <a:r>
              <a:rPr lang="en-US" sz="1600" b="1" dirty="0"/>
              <a:t> = &amp;</a:t>
            </a:r>
            <a:r>
              <a:rPr lang="en-US" sz="1600" b="1" dirty="0" err="1"/>
              <a:t>arr</a:t>
            </a:r>
            <a:r>
              <a:rPr lang="en-US" sz="1600" b="1" dirty="0"/>
              <a:t>[0];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 err="1"/>
              <a:t>ptr</a:t>
            </a:r>
            <a:r>
              <a:rPr lang="en-US" sz="1600" b="1" dirty="0"/>
              <a:t>++;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 err="1"/>
              <a:t>printf</a:t>
            </a:r>
            <a:r>
              <a:rPr lang="en-US" sz="1600" b="1" dirty="0"/>
              <a:t>(“\n The value of the second element of the array is %d”, *</a:t>
            </a:r>
            <a:r>
              <a:rPr lang="en-US" sz="1600" b="1" dirty="0" err="1"/>
              <a:t>ptr</a:t>
            </a:r>
            <a:r>
              <a:rPr lang="en-US" sz="1600" b="1" dirty="0"/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 b="1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Write a program to read and display an array of n integers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#include&lt;</a:t>
            </a:r>
            <a:r>
              <a:rPr lang="en-US" sz="1600" b="1" dirty="0" err="1"/>
              <a:t>stdio.h</a:t>
            </a:r>
            <a:r>
              <a:rPr lang="en-US" sz="1600" b="1" dirty="0"/>
              <a:t>&gt;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main()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, n;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arr</a:t>
            </a:r>
            <a:r>
              <a:rPr lang="en-US" sz="1600" b="1" dirty="0"/>
              <a:t>[10], *</a:t>
            </a:r>
            <a:r>
              <a:rPr lang="en-US" sz="1600" b="1" dirty="0" err="1"/>
              <a:t>parr</a:t>
            </a:r>
            <a:r>
              <a:rPr lang="en-US" sz="1600" b="1" dirty="0"/>
              <a:t>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parr</a:t>
            </a:r>
            <a:r>
              <a:rPr lang="en-US" sz="1600" b="1" dirty="0"/>
              <a:t> = </a:t>
            </a:r>
            <a:r>
              <a:rPr lang="en-US" sz="1600" b="1" dirty="0" err="1"/>
              <a:t>arr</a:t>
            </a:r>
            <a:r>
              <a:rPr lang="en-US" sz="1600" b="1" dirty="0"/>
              <a:t>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printf</a:t>
            </a:r>
            <a:r>
              <a:rPr lang="en-US" sz="1600" b="1" dirty="0"/>
              <a:t>(“\n Enter the number of elements : “);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scanf</a:t>
            </a:r>
            <a:r>
              <a:rPr lang="en-US" sz="1600" b="1" dirty="0"/>
              <a:t>(“%d”, &amp;n);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	for(</a:t>
            </a:r>
            <a:r>
              <a:rPr lang="en-US" sz="1600" b="1" dirty="0" err="1"/>
              <a:t>i</a:t>
            </a:r>
            <a:r>
              <a:rPr lang="en-US" sz="1600" b="1" dirty="0"/>
              <a:t>=0; </a:t>
            </a:r>
            <a:r>
              <a:rPr lang="en-US" sz="1600" b="1" dirty="0" err="1"/>
              <a:t>i</a:t>
            </a:r>
            <a:r>
              <a:rPr lang="en-US" sz="1600" b="1" dirty="0"/>
              <a:t> &lt;n; </a:t>
            </a:r>
            <a:r>
              <a:rPr lang="en-US" sz="1600" b="1" dirty="0" err="1"/>
              <a:t>i</a:t>
            </a:r>
            <a:r>
              <a:rPr lang="en-US" sz="1600" b="1" dirty="0"/>
              <a:t>++)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			</a:t>
            </a:r>
            <a:r>
              <a:rPr lang="en-US" sz="1600" b="1" dirty="0" err="1"/>
              <a:t>scanf</a:t>
            </a:r>
            <a:r>
              <a:rPr lang="en-US" sz="1600" b="1" dirty="0"/>
              <a:t>(“%d”, (</a:t>
            </a:r>
            <a:r>
              <a:rPr lang="en-US" sz="1600" b="1" dirty="0" err="1"/>
              <a:t>parr+i</a:t>
            </a:r>
            <a:r>
              <a:rPr lang="en-US" sz="1600" b="1" dirty="0"/>
              <a:t>));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	for(</a:t>
            </a:r>
            <a:r>
              <a:rPr lang="en-US" sz="1600" b="1" dirty="0" err="1"/>
              <a:t>i</a:t>
            </a:r>
            <a:r>
              <a:rPr lang="en-US" sz="1600" b="1" dirty="0"/>
              <a:t>=0; </a:t>
            </a:r>
            <a:r>
              <a:rPr lang="en-US" sz="1600" b="1" dirty="0" err="1"/>
              <a:t>i</a:t>
            </a:r>
            <a:r>
              <a:rPr lang="en-US" sz="1600" b="1" dirty="0"/>
              <a:t> &lt;n; </a:t>
            </a:r>
            <a:r>
              <a:rPr lang="en-US" sz="1600" b="1" dirty="0" err="1"/>
              <a:t>i</a:t>
            </a:r>
            <a:r>
              <a:rPr lang="en-US" sz="1600" b="1" dirty="0"/>
              <a:t>++)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		</a:t>
            </a:r>
            <a:r>
              <a:rPr lang="en-US" sz="1600" b="1" dirty="0" err="1"/>
              <a:t>printf</a:t>
            </a:r>
            <a:r>
              <a:rPr lang="en-US" sz="1600" b="1" dirty="0"/>
              <a:t>(“\n </a:t>
            </a:r>
            <a:r>
              <a:rPr lang="en-US" sz="1600" b="1" dirty="0" err="1"/>
              <a:t>arr</a:t>
            </a:r>
            <a:r>
              <a:rPr lang="en-US" sz="1600" b="1" dirty="0"/>
              <a:t>[%d] = %d”, </a:t>
            </a:r>
            <a:r>
              <a:rPr lang="en-US" sz="1600" b="1" dirty="0" err="1"/>
              <a:t>i</a:t>
            </a:r>
            <a:r>
              <a:rPr lang="en-US" sz="1600" b="1" dirty="0"/>
              <a:t>, *(</a:t>
            </a:r>
            <a:r>
              <a:rPr lang="en-US" sz="1600" b="1" dirty="0" err="1"/>
              <a:t>parr+i</a:t>
            </a:r>
            <a:r>
              <a:rPr lang="en-US" sz="1600" b="1" dirty="0"/>
              <a:t>));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731838"/>
          </a:xfrm>
        </p:spPr>
        <p:txBody>
          <a:bodyPr/>
          <a:lstStyle/>
          <a:p>
            <a:r>
              <a:rPr lang="en-US" sz="2200" b="1" u="sng"/>
              <a:t>ARRAY OF POINTERS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8915400" cy="6019800"/>
          </a:xfrm>
        </p:spPr>
        <p:txBody>
          <a:bodyPr>
            <a:noAutofit/>
          </a:bodyPr>
          <a:lstStyle/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An array of pointers can be declared as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ptr</a:t>
            </a:r>
            <a:r>
              <a:rPr lang="en-US" sz="1800" dirty="0"/>
              <a:t>[10]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The above statement declares an array of 10 pointers where each of the pointer points to an integer variable. For example, look at the code given below.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ptr</a:t>
            </a:r>
            <a:r>
              <a:rPr lang="en-US" sz="1800" dirty="0"/>
              <a:t>[10];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err="1"/>
              <a:t>int</a:t>
            </a:r>
            <a:r>
              <a:rPr lang="en-US" sz="1800" dirty="0"/>
              <a:t> p=1, q=2, r=3, s=4, t=5;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err="1"/>
              <a:t>ptr</a:t>
            </a:r>
            <a:r>
              <a:rPr lang="en-US" sz="1800" dirty="0"/>
              <a:t>[0]=&amp;p;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err="1"/>
              <a:t>ptr</a:t>
            </a:r>
            <a:r>
              <a:rPr lang="en-US" sz="1800" dirty="0"/>
              <a:t>[1]=&amp;q;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err="1"/>
              <a:t>ptr</a:t>
            </a:r>
            <a:r>
              <a:rPr lang="en-US" sz="1800" dirty="0"/>
              <a:t>[2]=&amp;r;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err="1"/>
              <a:t>ptr</a:t>
            </a:r>
            <a:r>
              <a:rPr lang="en-US" sz="1800" dirty="0"/>
              <a:t>[3]=&amp;s;	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err="1"/>
              <a:t>ptr</a:t>
            </a:r>
            <a:r>
              <a:rPr lang="en-US" sz="1800" dirty="0"/>
              <a:t>[4]=&amp;t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(“\n %d”, *</a:t>
            </a:r>
            <a:r>
              <a:rPr lang="en-US" sz="1800" dirty="0" err="1"/>
              <a:t>ptr</a:t>
            </a:r>
            <a:r>
              <a:rPr lang="en-US" sz="1800" dirty="0"/>
              <a:t>[3]);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smtClean="0"/>
              <a:t>output </a:t>
            </a:r>
            <a:r>
              <a:rPr lang="en-US" sz="1800" dirty="0"/>
              <a:t>will be 4 because </a:t>
            </a:r>
            <a:r>
              <a:rPr lang="en-US" sz="1800" dirty="0" err="1"/>
              <a:t>ptr</a:t>
            </a:r>
            <a:r>
              <a:rPr lang="en-US" sz="1800" dirty="0"/>
              <a:t>[3] stores the address of integer variable s and *</a:t>
            </a:r>
            <a:r>
              <a:rPr lang="en-US" sz="1800" dirty="0" err="1"/>
              <a:t>ptr</a:t>
            </a:r>
            <a:r>
              <a:rPr lang="en-US" sz="1800" dirty="0"/>
              <a:t>[3] will therefore print the value of s that is 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304800"/>
            <a:ext cx="8229600" cy="1143000"/>
          </a:xfrm>
        </p:spPr>
        <p:txBody>
          <a:bodyPr/>
          <a:lstStyle/>
          <a:p>
            <a:r>
              <a:rPr lang="en-US" sz="2200" b="1" u="sng" dirty="0"/>
              <a:t>POINTER</a:t>
            </a:r>
            <a:r>
              <a:rPr lang="en-US" sz="2200" b="1" u="sng" dirty="0">
                <a:solidFill>
                  <a:srgbClr val="FFCCFF"/>
                </a:solidFill>
              </a:rPr>
              <a:t> </a:t>
            </a:r>
            <a:r>
              <a:rPr lang="en-US" sz="2200" b="1" u="sng" dirty="0"/>
              <a:t>TO</a:t>
            </a:r>
            <a:r>
              <a:rPr lang="en-US" sz="2200" b="1" u="sng" dirty="0">
                <a:solidFill>
                  <a:srgbClr val="FFCCFF"/>
                </a:solidFill>
              </a:rPr>
              <a:t> </a:t>
            </a:r>
            <a:r>
              <a:rPr lang="en-US" sz="2200" b="1" u="sng" dirty="0"/>
              <a:t>FUNCTION</a:t>
            </a:r>
            <a:r>
              <a:rPr lang="en-US" dirty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8915400" cy="5867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This is a useful technique for passing a function as an argument to another function.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 order to declare a pointer to a function we have to declare it like the prototype of the function except that the name of the function is enclosed between parentheses () and an asterisk (*) is inserted before the name.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/* pointer to function returning  </a:t>
            </a:r>
            <a:r>
              <a:rPr lang="en-US" sz="2800" dirty="0" err="1"/>
              <a:t>int</a:t>
            </a:r>
            <a:r>
              <a:rPr lang="en-US" sz="2800" dirty="0"/>
              <a:t>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(*</a:t>
            </a:r>
            <a:r>
              <a:rPr lang="en-US" sz="2800" dirty="0" err="1"/>
              <a:t>func</a:t>
            </a:r>
            <a:r>
              <a:rPr lang="en-US" sz="2800" dirty="0"/>
              <a:t>)(</a:t>
            </a:r>
            <a:r>
              <a:rPr lang="en-US" sz="2800" dirty="0" err="1"/>
              <a:t>int</a:t>
            </a:r>
            <a:r>
              <a:rPr lang="en-US" sz="2800" dirty="0"/>
              <a:t> a, float b);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If we have declared a pointer to the function, then that pointer can be assigned to the address of the right sort of function just by using its name.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When a pointer to a function is declared, it can be called using one of two forms: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(*</a:t>
            </a:r>
            <a:r>
              <a:rPr lang="en-US" sz="2800" dirty="0" err="1"/>
              <a:t>func</a:t>
            </a:r>
            <a:r>
              <a:rPr lang="en-US" sz="2800" dirty="0"/>
              <a:t>)(1,2);   </a:t>
            </a:r>
            <a:r>
              <a:rPr lang="en-US" sz="2800" dirty="0" err="1"/>
              <a:t>ORfunc</a:t>
            </a:r>
            <a:r>
              <a:rPr lang="en-US" sz="2800" dirty="0"/>
              <a:t>(1,2);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void print(</a:t>
            </a:r>
            <a:r>
              <a:rPr lang="en-US" b="1" dirty="0" err="1" smtClean="0"/>
              <a:t>int</a:t>
            </a:r>
            <a:r>
              <a:rPr lang="en-US" b="1" dirty="0" smtClean="0"/>
              <a:t> n);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main()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{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	void (*</a:t>
            </a:r>
            <a:r>
              <a:rPr lang="en-US" b="1" dirty="0" err="1" smtClean="0"/>
              <a:t>fp</a:t>
            </a:r>
            <a:r>
              <a:rPr lang="en-US" b="1" dirty="0" smtClean="0"/>
              <a:t>)(</a:t>
            </a:r>
            <a:r>
              <a:rPr lang="en-US" b="1" dirty="0" err="1" smtClean="0"/>
              <a:t>int</a:t>
            </a:r>
            <a:r>
              <a:rPr lang="en-US" b="1" dirty="0" smtClean="0"/>
              <a:t>);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fp</a:t>
            </a:r>
            <a:r>
              <a:rPr lang="en-US" b="1" dirty="0" smtClean="0"/>
              <a:t> = print;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	(*</a:t>
            </a:r>
            <a:r>
              <a:rPr lang="en-US" b="1" dirty="0" err="1" smtClean="0"/>
              <a:t>fp</a:t>
            </a:r>
            <a:r>
              <a:rPr lang="en-US" b="1" dirty="0" smtClean="0"/>
              <a:t>)(10);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fp</a:t>
            </a:r>
            <a:r>
              <a:rPr lang="en-US" b="1" dirty="0" smtClean="0"/>
              <a:t>(20);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	return 0;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}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void print(</a:t>
            </a:r>
            <a:r>
              <a:rPr lang="en-US" b="1" dirty="0" err="1" smtClean="0"/>
              <a:t>int</a:t>
            </a:r>
            <a:r>
              <a:rPr lang="en-US" b="1" dirty="0" smtClean="0"/>
              <a:t> value)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{	</a:t>
            </a:r>
            <a:r>
              <a:rPr lang="en-US" b="1" dirty="0" err="1" smtClean="0"/>
              <a:t>printf</a:t>
            </a:r>
            <a:r>
              <a:rPr lang="en-US" b="1" dirty="0" smtClean="0"/>
              <a:t>("\n %d", value);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}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u="sng" dirty="0" smtClean="0"/>
              <a:t>Comparing Function Pointers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if(</a:t>
            </a:r>
            <a:r>
              <a:rPr lang="en-US" b="1" dirty="0" err="1" smtClean="0"/>
              <a:t>fp</a:t>
            </a:r>
            <a:r>
              <a:rPr lang="en-US" b="1" dirty="0" smtClean="0"/>
              <a:t> &gt;0)                           </a:t>
            </a:r>
            <a:r>
              <a:rPr lang="en-US" b="1" i="1" dirty="0" smtClean="0"/>
              <a:t>// check if initialized</a:t>
            </a:r>
            <a:r>
              <a:rPr lang="en-US" b="1" dirty="0" smtClean="0"/>
              <a:t>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{	if(</a:t>
            </a:r>
            <a:r>
              <a:rPr lang="en-US" b="1" dirty="0" err="1" smtClean="0"/>
              <a:t>fp</a:t>
            </a:r>
            <a:r>
              <a:rPr lang="en-US" b="1" dirty="0" smtClean="0"/>
              <a:t> == print)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	     </a:t>
            </a:r>
            <a:r>
              <a:rPr lang="en-US" b="1" dirty="0" err="1" smtClean="0"/>
              <a:t>printf</a:t>
            </a:r>
            <a:r>
              <a:rPr lang="en-US" b="1" dirty="0" smtClean="0"/>
              <a:t>("\n Pointer points to Print");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	else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	  </a:t>
            </a:r>
            <a:r>
              <a:rPr lang="en-US" b="1" dirty="0" err="1" smtClean="0"/>
              <a:t>printf</a:t>
            </a:r>
            <a:r>
              <a:rPr lang="en-US" b="1" dirty="0" smtClean="0"/>
              <a:t>("\n Pointer not initialized!");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14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u="sng" dirty="0"/>
              <a:t>PASSING A FUNCTION POINTER AS AN ARGUMENT TO A FUNCTION</a:t>
            </a:r>
            <a:r>
              <a:rPr lang="en-US" sz="4000" dirty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839200" cy="6324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000" b="1" dirty="0"/>
              <a:t>	A function pointer can be passed as a function's calling argument. This is done when you want to pass a pointer to a callback function. </a:t>
            </a:r>
            <a:endParaRPr lang="en-US" sz="1600" b="1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include &lt;</a:t>
            </a:r>
            <a:r>
              <a:rPr lang="en-US" sz="1400" b="1" dirty="0" err="1"/>
              <a:t>stdio.h</a:t>
            </a:r>
            <a:r>
              <a:rPr lang="en-US" sz="1400" b="1" dirty="0"/>
              <a:t>&gt;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add(</a:t>
            </a:r>
            <a:r>
              <a:rPr lang="en-US" sz="1400" b="1" dirty="0" err="1"/>
              <a:t>int</a:t>
            </a:r>
            <a:r>
              <a:rPr lang="en-US" sz="1400" b="1" dirty="0"/>
              <a:t>, </a:t>
            </a:r>
            <a:r>
              <a:rPr lang="en-US" sz="1400" b="1" dirty="0" err="1"/>
              <a:t>int</a:t>
            </a:r>
            <a:r>
              <a:rPr lang="en-US" sz="1400" b="1" dirty="0"/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subt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, </a:t>
            </a:r>
            <a:r>
              <a:rPr lang="en-US" sz="1400" b="1" dirty="0" err="1"/>
              <a:t>int</a:t>
            </a:r>
            <a:r>
              <a:rPr lang="en-US" sz="1400" b="1" dirty="0"/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operate(</a:t>
            </a:r>
            <a:r>
              <a:rPr lang="en-US" sz="1400" b="1" dirty="0" err="1"/>
              <a:t>int</a:t>
            </a:r>
            <a:r>
              <a:rPr lang="en-US" sz="1400" b="1" dirty="0"/>
              <a:t> (*</a:t>
            </a:r>
            <a:r>
              <a:rPr lang="en-US" sz="1400" b="1" dirty="0" err="1"/>
              <a:t>operate_fp</a:t>
            </a:r>
            <a:r>
              <a:rPr lang="en-US" sz="1400" b="1" dirty="0"/>
              <a:t>) (</a:t>
            </a:r>
            <a:r>
              <a:rPr lang="en-US" sz="1400" b="1" dirty="0" err="1"/>
              <a:t>int</a:t>
            </a:r>
            <a:r>
              <a:rPr lang="en-US" sz="1400" b="1" dirty="0"/>
              <a:t>, </a:t>
            </a:r>
            <a:r>
              <a:rPr lang="en-US" sz="1400" b="1" dirty="0" err="1"/>
              <a:t>int</a:t>
            </a:r>
            <a:r>
              <a:rPr lang="en-US" sz="1400" b="1" dirty="0"/>
              <a:t>), </a:t>
            </a:r>
            <a:r>
              <a:rPr lang="en-US" sz="1400" b="1" dirty="0" err="1"/>
              <a:t>int</a:t>
            </a:r>
            <a:r>
              <a:rPr lang="en-US" sz="1400" b="1" dirty="0"/>
              <a:t>, </a:t>
            </a:r>
            <a:r>
              <a:rPr lang="en-US" sz="1400" b="1" dirty="0" err="1"/>
              <a:t>int</a:t>
            </a:r>
            <a:r>
              <a:rPr lang="en-US" sz="1400" b="1" dirty="0"/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main()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{	</a:t>
            </a:r>
            <a:r>
              <a:rPr lang="en-US" sz="1400" b="1" dirty="0" err="1"/>
              <a:t>int</a:t>
            </a:r>
            <a:r>
              <a:rPr lang="en-US" sz="1400" b="1" dirty="0"/>
              <a:t> result;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	result = operate(add, 9, 7);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printf</a:t>
            </a:r>
            <a:r>
              <a:rPr lang="en-US" sz="1400" b="1" dirty="0"/>
              <a:t> ("\n Addition Result = %d", result);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	result = operate(sub, 9, 7);	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printf</a:t>
            </a:r>
            <a:r>
              <a:rPr lang="en-US" sz="1400" b="1" dirty="0"/>
              <a:t> ("\n Subtraction Result = %d", result);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}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add (</a:t>
            </a:r>
            <a:r>
              <a:rPr lang="en-US" sz="1400" b="1" dirty="0" err="1"/>
              <a:t>int</a:t>
            </a:r>
            <a:r>
              <a:rPr lang="en-US" sz="1400" b="1" dirty="0"/>
              <a:t> a, </a:t>
            </a:r>
            <a:r>
              <a:rPr lang="en-US" sz="1400" b="1" dirty="0" err="1"/>
              <a:t>int</a:t>
            </a:r>
            <a:r>
              <a:rPr lang="en-US" sz="1400" b="1" dirty="0"/>
              <a:t> b)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{  return (</a:t>
            </a:r>
            <a:r>
              <a:rPr lang="en-US" sz="1400" b="1" dirty="0" err="1"/>
              <a:t>a+b</a:t>
            </a:r>
            <a:r>
              <a:rPr lang="en-US" sz="1400" b="1" dirty="0"/>
              <a:t>);}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 err="1"/>
              <a:t>nt</a:t>
            </a:r>
            <a:r>
              <a:rPr lang="en-US" sz="1400" b="1" dirty="0"/>
              <a:t> subtract (</a:t>
            </a:r>
            <a:r>
              <a:rPr lang="en-US" sz="1400" b="1" dirty="0" err="1"/>
              <a:t>int</a:t>
            </a:r>
            <a:r>
              <a:rPr lang="en-US" sz="1400" b="1" dirty="0"/>
              <a:t> a, </a:t>
            </a:r>
            <a:r>
              <a:rPr lang="en-US" sz="1400" b="1" dirty="0" err="1"/>
              <a:t>int</a:t>
            </a:r>
            <a:r>
              <a:rPr lang="en-US" sz="1400" b="1" dirty="0"/>
              <a:t> b){  return (a-b);}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operate(</a:t>
            </a:r>
            <a:r>
              <a:rPr lang="en-US" sz="1400" b="1" dirty="0" err="1"/>
              <a:t>int</a:t>
            </a:r>
            <a:r>
              <a:rPr lang="en-US" sz="1400" b="1" dirty="0"/>
              <a:t> (*</a:t>
            </a:r>
            <a:r>
              <a:rPr lang="en-US" sz="1400" b="1" dirty="0" err="1"/>
              <a:t>operate_fp</a:t>
            </a:r>
            <a:r>
              <a:rPr lang="en-US" sz="1400" b="1" dirty="0"/>
              <a:t>) (</a:t>
            </a:r>
            <a:r>
              <a:rPr lang="en-US" sz="1400" b="1" dirty="0" err="1"/>
              <a:t>int</a:t>
            </a:r>
            <a:r>
              <a:rPr lang="en-US" sz="1400" b="1" dirty="0"/>
              <a:t>, </a:t>
            </a:r>
            <a:r>
              <a:rPr lang="en-US" sz="1400" b="1" dirty="0" err="1"/>
              <a:t>int</a:t>
            </a:r>
            <a:r>
              <a:rPr lang="en-US" sz="1400" b="1" dirty="0"/>
              <a:t>), </a:t>
            </a:r>
            <a:r>
              <a:rPr lang="en-US" sz="1400" b="1" dirty="0" err="1"/>
              <a:t>int</a:t>
            </a:r>
            <a:r>
              <a:rPr lang="en-US" sz="1400" b="1" dirty="0"/>
              <a:t> a, </a:t>
            </a:r>
            <a:r>
              <a:rPr lang="en-US" sz="1400" b="1" dirty="0" err="1"/>
              <a:t>int</a:t>
            </a:r>
            <a:r>
              <a:rPr lang="en-US" sz="1400" b="1" dirty="0"/>
              <a:t> b)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{  	</a:t>
            </a:r>
            <a:r>
              <a:rPr lang="en-US" sz="1400" b="1" dirty="0" err="1"/>
              <a:t>int</a:t>
            </a:r>
            <a:r>
              <a:rPr lang="en-US" sz="1400" b="1" dirty="0"/>
              <a:t> result;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	result = (*</a:t>
            </a:r>
            <a:r>
              <a:rPr lang="en-US" sz="1400" b="1" dirty="0" err="1"/>
              <a:t>operate_fp</a:t>
            </a:r>
            <a:r>
              <a:rPr lang="en-US" sz="1400" b="1" dirty="0"/>
              <a:t>) (</a:t>
            </a:r>
            <a:r>
              <a:rPr lang="en-US" sz="1400" b="1" dirty="0" err="1"/>
              <a:t>a,b</a:t>
            </a:r>
            <a:r>
              <a:rPr lang="en-US" sz="1400" b="1" dirty="0"/>
              <a:t>);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	return result;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/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152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Lecture-28</vt:lpstr>
      <vt:lpstr>POINTERS AND ARRAYS </vt:lpstr>
      <vt:lpstr>ARRAY OF POINTERS</vt:lpstr>
      <vt:lpstr>POINTER TO FUNCTION </vt:lpstr>
      <vt:lpstr>Slide 5</vt:lpstr>
      <vt:lpstr>PASSING A FUNCTION POINTER AS AN ARGUMENT TO A FUNCTION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Lecture-28</dc:title>
  <dc:creator>bca</dc:creator>
  <cp:lastModifiedBy>bca</cp:lastModifiedBy>
  <cp:revision>3</cp:revision>
  <dcterms:created xsi:type="dcterms:W3CDTF">2013-08-27T08:14:41Z</dcterms:created>
  <dcterms:modified xsi:type="dcterms:W3CDTF">2013-08-27T08:37:07Z</dcterms:modified>
</cp:coreProperties>
</file>