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651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434" y="2399791"/>
            <a:ext cx="777113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226568"/>
            <a:ext cx="65131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625853"/>
            <a:ext cx="8074660" cy="248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chemeClr val="tx1"/>
                </a:solidFill>
              </a:rPr>
              <a:t>BINA</a:t>
            </a:r>
            <a:r>
              <a:rPr spc="-195" dirty="0">
                <a:solidFill>
                  <a:schemeClr val="tx1"/>
                </a:solidFill>
              </a:rPr>
              <a:t>R</a:t>
            </a:r>
            <a:r>
              <a:rPr dirty="0">
                <a:solidFill>
                  <a:schemeClr val="tx1"/>
                </a:solidFill>
              </a:rPr>
              <a:t>Y</a:t>
            </a:r>
            <a:r>
              <a:rPr spc="-320" dirty="0">
                <a:solidFill>
                  <a:schemeClr val="tx1"/>
                </a:solidFill>
              </a:rPr>
              <a:t> </a:t>
            </a:r>
            <a:r>
              <a:rPr spc="-95" dirty="0">
                <a:solidFill>
                  <a:schemeClr val="tx1"/>
                </a:solidFill>
              </a:rPr>
              <a:t>F</a:t>
            </a:r>
            <a:r>
              <a:rPr spc="-100" dirty="0">
                <a:solidFill>
                  <a:schemeClr val="tx1"/>
                </a:solidFill>
              </a:rPr>
              <a:t>I</a:t>
            </a:r>
            <a:r>
              <a:rPr spc="-105" dirty="0">
                <a:solidFill>
                  <a:schemeClr val="tx1"/>
                </a:solidFill>
              </a:rPr>
              <a:t>L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100" dirty="0">
                <a:solidFill>
                  <a:schemeClr val="tx1"/>
                </a:solidFill>
              </a:rPr>
              <a:t>HAND</a:t>
            </a:r>
            <a:r>
              <a:rPr spc="-105" dirty="0">
                <a:solidFill>
                  <a:schemeClr val="tx1"/>
                </a:solidFill>
              </a:rPr>
              <a:t>L</a:t>
            </a:r>
            <a:r>
              <a:rPr spc="-100" dirty="0">
                <a:solidFill>
                  <a:schemeClr val="tx1"/>
                </a:solidFill>
              </a:rPr>
              <a:t>IN</a:t>
            </a:r>
            <a:r>
              <a:rPr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3531184"/>
            <a:ext cx="6797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Handling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file</a:t>
            </a:r>
            <a:r>
              <a:rPr sz="2400" i="1" dirty="0">
                <a:latin typeface="Arial"/>
                <a:cs typeface="Arial"/>
              </a:rPr>
              <a:t> in the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way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computer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understands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9741"/>
            <a:ext cx="757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P</a:t>
            </a:r>
            <a:r>
              <a:rPr sz="3600" spc="-95" dirty="0"/>
              <a:t>r</a:t>
            </a:r>
            <a:r>
              <a:rPr sz="3600" spc="-100" dirty="0"/>
              <a:t>og</a:t>
            </a:r>
            <a:r>
              <a:rPr sz="3600" spc="-95" dirty="0"/>
              <a:t>r</a:t>
            </a:r>
            <a:r>
              <a:rPr sz="3600" spc="-100" dirty="0"/>
              <a:t>a</a:t>
            </a:r>
            <a:r>
              <a:rPr sz="3600" dirty="0"/>
              <a:t>m</a:t>
            </a:r>
            <a:r>
              <a:rPr sz="3600" spc="-229" dirty="0"/>
              <a:t> </a:t>
            </a:r>
            <a:r>
              <a:rPr sz="3600" spc="-105" dirty="0"/>
              <a:t>t</a:t>
            </a:r>
            <a:r>
              <a:rPr sz="3600" spc="-5" dirty="0"/>
              <a:t>o</a:t>
            </a:r>
            <a:r>
              <a:rPr sz="3600" spc="-204" dirty="0"/>
              <a:t> </a:t>
            </a:r>
            <a:r>
              <a:rPr sz="3600" spc="-100" dirty="0"/>
              <a:t>de</a:t>
            </a:r>
            <a:r>
              <a:rPr sz="3600" spc="-95" dirty="0"/>
              <a:t>l</a:t>
            </a:r>
            <a:r>
              <a:rPr sz="3600" spc="-100" dirty="0"/>
              <a:t>e</a:t>
            </a:r>
            <a:r>
              <a:rPr sz="3600" spc="-105" dirty="0"/>
              <a:t>t</a:t>
            </a:r>
            <a:r>
              <a:rPr sz="3600" spc="-5" dirty="0"/>
              <a:t>e</a:t>
            </a:r>
            <a:r>
              <a:rPr sz="3600" spc="-229" dirty="0"/>
              <a:t> </a:t>
            </a:r>
            <a:r>
              <a:rPr sz="3600" spc="-100" dirty="0"/>
              <a:t>na</a:t>
            </a:r>
            <a:r>
              <a:rPr sz="3600" spc="-95" dirty="0"/>
              <a:t>m</a:t>
            </a:r>
            <a:r>
              <a:rPr sz="3600" spc="-5" dirty="0"/>
              <a:t>e</a:t>
            </a:r>
            <a:r>
              <a:rPr sz="3600" spc="-229" dirty="0"/>
              <a:t> </a:t>
            </a:r>
            <a:r>
              <a:rPr sz="3600" spc="-105" dirty="0"/>
              <a:t>f</a:t>
            </a:r>
            <a:r>
              <a:rPr sz="3600" spc="-95" dirty="0"/>
              <a:t>r</a:t>
            </a:r>
            <a:r>
              <a:rPr sz="3600" spc="-100" dirty="0"/>
              <a:t>o</a:t>
            </a:r>
            <a:r>
              <a:rPr sz="3600" dirty="0"/>
              <a:t>m</a:t>
            </a:r>
            <a:r>
              <a:rPr sz="3600" spc="-204" dirty="0"/>
              <a:t> </a:t>
            </a:r>
            <a:r>
              <a:rPr sz="3600" spc="-100" dirty="0"/>
              <a:t>b</a:t>
            </a:r>
            <a:r>
              <a:rPr sz="3600" spc="-95" dirty="0"/>
              <a:t>i</a:t>
            </a:r>
            <a:r>
              <a:rPr sz="3600" spc="-100" dirty="0"/>
              <a:t>na</a:t>
            </a:r>
            <a:r>
              <a:rPr sz="3600" spc="-95" dirty="0"/>
              <a:t>r</a:t>
            </a:r>
            <a:r>
              <a:rPr sz="3600" dirty="0"/>
              <a:t>y</a:t>
            </a:r>
            <a:r>
              <a:rPr sz="3600" spc="-235" dirty="0"/>
              <a:t> </a:t>
            </a:r>
            <a:r>
              <a:rPr sz="3600" spc="-105" dirty="0"/>
              <a:t>f</a:t>
            </a:r>
            <a:r>
              <a:rPr sz="3600" spc="-95" dirty="0"/>
              <a:t>il</a:t>
            </a:r>
            <a:r>
              <a:rPr sz="3600" spc="-5" dirty="0"/>
              <a:t>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2127" y="1252727"/>
            <a:ext cx="8882380" cy="5227320"/>
            <a:chOff x="262127" y="1252727"/>
            <a:chExt cx="8882380" cy="522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1252727"/>
              <a:ext cx="5769864" cy="5227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447799"/>
              <a:ext cx="5181600" cy="46386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8527" y="1938527"/>
              <a:ext cx="3395472" cy="19598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599" y="2133600"/>
              <a:ext cx="297180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9741"/>
            <a:ext cx="757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P</a:t>
            </a:r>
            <a:r>
              <a:rPr sz="3600" spc="-95" dirty="0"/>
              <a:t>r</a:t>
            </a:r>
            <a:r>
              <a:rPr sz="3600" spc="-100" dirty="0"/>
              <a:t>og</a:t>
            </a:r>
            <a:r>
              <a:rPr sz="3600" spc="-95" dirty="0"/>
              <a:t>r</a:t>
            </a:r>
            <a:r>
              <a:rPr sz="3600" spc="-100" dirty="0"/>
              <a:t>a</a:t>
            </a:r>
            <a:r>
              <a:rPr sz="3600" dirty="0"/>
              <a:t>m</a:t>
            </a:r>
            <a:r>
              <a:rPr sz="3600" spc="-229" dirty="0"/>
              <a:t> </a:t>
            </a:r>
            <a:r>
              <a:rPr sz="3600" spc="-105" dirty="0"/>
              <a:t>t</a:t>
            </a:r>
            <a:r>
              <a:rPr sz="3600" spc="-5" dirty="0"/>
              <a:t>o</a:t>
            </a:r>
            <a:r>
              <a:rPr sz="3600" spc="-204" dirty="0"/>
              <a:t> </a:t>
            </a:r>
            <a:r>
              <a:rPr sz="3600" spc="-100" dirty="0"/>
              <a:t>de</a:t>
            </a:r>
            <a:r>
              <a:rPr sz="3600" spc="-95" dirty="0"/>
              <a:t>l</a:t>
            </a:r>
            <a:r>
              <a:rPr sz="3600" spc="-100" dirty="0"/>
              <a:t>e</a:t>
            </a:r>
            <a:r>
              <a:rPr sz="3600" spc="-105" dirty="0"/>
              <a:t>t</a:t>
            </a:r>
            <a:r>
              <a:rPr sz="3600" spc="-5" dirty="0"/>
              <a:t>e</a:t>
            </a:r>
            <a:r>
              <a:rPr sz="3600" spc="-229" dirty="0"/>
              <a:t> </a:t>
            </a:r>
            <a:r>
              <a:rPr sz="3600" spc="-100" dirty="0"/>
              <a:t>na</a:t>
            </a:r>
            <a:r>
              <a:rPr sz="3600" spc="-95" dirty="0"/>
              <a:t>m</a:t>
            </a:r>
            <a:r>
              <a:rPr sz="3600" spc="-5" dirty="0"/>
              <a:t>e</a:t>
            </a:r>
            <a:r>
              <a:rPr sz="3600" spc="-229" dirty="0"/>
              <a:t> </a:t>
            </a:r>
            <a:r>
              <a:rPr sz="3600" spc="-105" dirty="0"/>
              <a:t>f</a:t>
            </a:r>
            <a:r>
              <a:rPr sz="3600" spc="-95" dirty="0"/>
              <a:t>r</a:t>
            </a:r>
            <a:r>
              <a:rPr sz="3600" spc="-100" dirty="0"/>
              <a:t>o</a:t>
            </a:r>
            <a:r>
              <a:rPr sz="3600" dirty="0"/>
              <a:t>m</a:t>
            </a:r>
            <a:r>
              <a:rPr sz="3600" spc="-204" dirty="0"/>
              <a:t> </a:t>
            </a:r>
            <a:r>
              <a:rPr sz="3600" spc="-100" dirty="0"/>
              <a:t>b</a:t>
            </a:r>
            <a:r>
              <a:rPr sz="3600" spc="-95" dirty="0"/>
              <a:t>i</a:t>
            </a:r>
            <a:r>
              <a:rPr sz="3600" spc="-100" dirty="0"/>
              <a:t>na</a:t>
            </a:r>
            <a:r>
              <a:rPr sz="3600" spc="-95" dirty="0"/>
              <a:t>r</a:t>
            </a:r>
            <a:r>
              <a:rPr sz="3600" dirty="0"/>
              <a:t>y</a:t>
            </a:r>
            <a:r>
              <a:rPr sz="3600" spc="-235" dirty="0"/>
              <a:t> </a:t>
            </a:r>
            <a:r>
              <a:rPr sz="3600" spc="-105" dirty="0"/>
              <a:t>f</a:t>
            </a:r>
            <a:r>
              <a:rPr sz="3600" spc="-95" dirty="0"/>
              <a:t>il</a:t>
            </a:r>
            <a:r>
              <a:rPr sz="3600" spc="-5" dirty="0"/>
              <a:t>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2127" y="1252727"/>
            <a:ext cx="8882380" cy="4672330"/>
            <a:chOff x="262127" y="1252727"/>
            <a:chExt cx="8882380" cy="4672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1252727"/>
              <a:ext cx="5769864" cy="4398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447799"/>
              <a:ext cx="5181600" cy="381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8527" y="1938527"/>
              <a:ext cx="3395472" cy="19598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599" y="2133600"/>
              <a:ext cx="2971800" cy="137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55" y="5486399"/>
              <a:ext cx="6981825" cy="438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93749"/>
            <a:ext cx="7572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Arial"/>
                <a:cs typeface="Arial"/>
              </a:rPr>
              <a:t>P</a:t>
            </a:r>
            <a:r>
              <a:rPr sz="2800" b="1" spc="-100" dirty="0">
                <a:latin typeface="Arial"/>
                <a:cs typeface="Arial"/>
              </a:rPr>
              <a:t>i</a:t>
            </a:r>
            <a:r>
              <a:rPr sz="2800" b="1" spc="-95" dirty="0">
                <a:latin typeface="Arial"/>
                <a:cs typeface="Arial"/>
              </a:rPr>
              <a:t>ck</a:t>
            </a:r>
            <a:r>
              <a:rPr sz="2800" b="1" spc="-100" dirty="0">
                <a:latin typeface="Arial"/>
                <a:cs typeface="Arial"/>
              </a:rPr>
              <a:t>li</a:t>
            </a:r>
            <a:r>
              <a:rPr sz="2800" b="1" spc="-1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g</a:t>
            </a:r>
            <a:r>
              <a:rPr sz="2800" b="1" spc="-2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–</a:t>
            </a:r>
            <a:r>
              <a:rPr sz="2800" b="1" spc="-185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S</a:t>
            </a:r>
            <a:r>
              <a:rPr sz="2800" b="1" spc="-100" dirty="0">
                <a:latin typeface="Arial"/>
                <a:cs typeface="Arial"/>
              </a:rPr>
              <a:t>t</a:t>
            </a:r>
            <a:r>
              <a:rPr sz="2800" b="1" spc="-110" dirty="0">
                <a:latin typeface="Arial"/>
                <a:cs typeface="Arial"/>
              </a:rPr>
              <a:t>o</a:t>
            </a:r>
            <a:r>
              <a:rPr sz="2800" b="1" spc="-100" dirty="0">
                <a:latin typeface="Arial"/>
                <a:cs typeface="Arial"/>
              </a:rPr>
              <a:t>ri</a:t>
            </a:r>
            <a:r>
              <a:rPr sz="2800" b="1" spc="-1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g</a:t>
            </a:r>
            <a:r>
              <a:rPr sz="2800" b="1" spc="-220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e</a:t>
            </a:r>
            <a:r>
              <a:rPr sz="2800" b="1" spc="-105" dirty="0">
                <a:latin typeface="Arial"/>
                <a:cs typeface="Arial"/>
              </a:rPr>
              <a:t>m</a:t>
            </a:r>
            <a:r>
              <a:rPr sz="2800" b="1" spc="-110" dirty="0">
                <a:latin typeface="Arial"/>
                <a:cs typeface="Arial"/>
              </a:rPr>
              <a:t>p</a:t>
            </a:r>
            <a:r>
              <a:rPr sz="2800" b="1" spc="-100" dirty="0">
                <a:latin typeface="Arial"/>
                <a:cs typeface="Arial"/>
              </a:rPr>
              <a:t>l</a:t>
            </a:r>
            <a:r>
              <a:rPr sz="2800" b="1" spc="-110" dirty="0">
                <a:latin typeface="Arial"/>
                <a:cs typeface="Arial"/>
              </a:rPr>
              <a:t>o</a:t>
            </a:r>
            <a:r>
              <a:rPr sz="2800" b="1" spc="-135" dirty="0">
                <a:latin typeface="Arial"/>
                <a:cs typeface="Arial"/>
              </a:rPr>
              <a:t>y</a:t>
            </a:r>
            <a:r>
              <a:rPr sz="2800" b="1" spc="-9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spc="-160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d</a:t>
            </a:r>
            <a:r>
              <a:rPr sz="2800" b="1" spc="-95" dirty="0">
                <a:latin typeface="Arial"/>
                <a:cs typeface="Arial"/>
              </a:rPr>
              <a:t>e</a:t>
            </a:r>
            <a:r>
              <a:rPr sz="2800" b="1" spc="-100" dirty="0">
                <a:latin typeface="Arial"/>
                <a:cs typeface="Arial"/>
              </a:rPr>
              <a:t>t</a:t>
            </a:r>
            <a:r>
              <a:rPr sz="2800" b="1" spc="-95" dirty="0">
                <a:latin typeface="Arial"/>
                <a:cs typeface="Arial"/>
              </a:rPr>
              <a:t>a</a:t>
            </a:r>
            <a:r>
              <a:rPr sz="2800" b="1" spc="-100" dirty="0">
                <a:latin typeface="Arial"/>
                <a:cs typeface="Arial"/>
              </a:rPr>
              <a:t>il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-220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spc="-210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b</a:t>
            </a:r>
            <a:r>
              <a:rPr sz="2800" b="1" spc="-100" dirty="0">
                <a:latin typeface="Arial"/>
                <a:cs typeface="Arial"/>
              </a:rPr>
              <a:t>i</a:t>
            </a:r>
            <a:r>
              <a:rPr sz="2800" b="1" spc="-110" dirty="0">
                <a:latin typeface="Arial"/>
                <a:cs typeface="Arial"/>
              </a:rPr>
              <a:t>n</a:t>
            </a:r>
            <a:r>
              <a:rPr sz="2800" b="1" spc="-95" dirty="0">
                <a:latin typeface="Arial"/>
                <a:cs typeface="Arial"/>
              </a:rPr>
              <a:t>a</a:t>
            </a:r>
            <a:r>
              <a:rPr sz="2800" b="1" spc="-100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y</a:t>
            </a:r>
            <a:r>
              <a:rPr sz="2800" b="1" spc="-200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fil</a:t>
            </a:r>
            <a:r>
              <a:rPr sz="2800" b="1" spc="-5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4831" y="1481327"/>
            <a:ext cx="8679180" cy="4932045"/>
            <a:chOff x="464831" y="1481327"/>
            <a:chExt cx="8679180" cy="4932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31" y="1517916"/>
              <a:ext cx="6393162" cy="42488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676399"/>
              <a:ext cx="5878703" cy="3733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8127" y="1481327"/>
              <a:ext cx="2785872" cy="4931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200" y="1676399"/>
              <a:ext cx="2419350" cy="434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0221"/>
            <a:ext cx="7719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Arial"/>
                <a:cs typeface="Arial"/>
              </a:rPr>
              <a:t>Un-Pickling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204" dirty="0">
                <a:latin typeface="Arial"/>
                <a:cs typeface="Arial"/>
              </a:rPr>
              <a:t> </a:t>
            </a:r>
            <a:r>
              <a:rPr b="1" spc="-90" dirty="0">
                <a:latin typeface="Arial"/>
                <a:cs typeface="Arial"/>
              </a:rPr>
              <a:t>Reading</a:t>
            </a:r>
            <a:r>
              <a:rPr b="1" spc="-240" dirty="0">
                <a:latin typeface="Arial"/>
                <a:cs typeface="Arial"/>
              </a:rPr>
              <a:t> </a:t>
            </a:r>
            <a:r>
              <a:rPr b="1" spc="-70" dirty="0">
                <a:latin typeface="Arial"/>
                <a:cs typeface="Arial"/>
              </a:rPr>
              <a:t>and</a:t>
            </a:r>
            <a:r>
              <a:rPr b="1" spc="-220" dirty="0">
                <a:latin typeface="Arial"/>
                <a:cs typeface="Arial"/>
              </a:rPr>
              <a:t> </a:t>
            </a:r>
            <a:r>
              <a:rPr b="1" spc="-85" dirty="0">
                <a:latin typeface="Arial"/>
                <a:cs typeface="Arial"/>
              </a:rPr>
              <a:t>Display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spc="-85" dirty="0">
                <a:latin typeface="Arial"/>
                <a:cs typeface="Arial"/>
              </a:rPr>
              <a:t>Record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5843" y="1441687"/>
            <a:ext cx="7210425" cy="4742815"/>
            <a:chOff x="275843" y="1441687"/>
            <a:chExt cx="7210425" cy="474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19" y="1441687"/>
              <a:ext cx="7173468" cy="32583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600200"/>
              <a:ext cx="6657975" cy="2743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43" y="4529328"/>
              <a:ext cx="3581400" cy="1655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055" y="4724400"/>
              <a:ext cx="2993008" cy="1066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93749"/>
            <a:ext cx="7727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Arial"/>
                <a:cs typeface="Arial"/>
              </a:rPr>
              <a:t>Un</a:t>
            </a:r>
            <a:r>
              <a:rPr sz="2800" b="1" spc="-100" dirty="0">
                <a:latin typeface="Arial"/>
                <a:cs typeface="Arial"/>
              </a:rPr>
              <a:t>-</a:t>
            </a:r>
            <a:r>
              <a:rPr sz="2800" b="1" spc="-110" dirty="0">
                <a:latin typeface="Arial"/>
                <a:cs typeface="Arial"/>
              </a:rPr>
              <a:t>P</a:t>
            </a:r>
            <a:r>
              <a:rPr sz="2800" b="1" spc="-100" dirty="0">
                <a:latin typeface="Arial"/>
                <a:cs typeface="Arial"/>
              </a:rPr>
              <a:t>i</a:t>
            </a:r>
            <a:r>
              <a:rPr sz="2800" b="1" spc="-95" dirty="0">
                <a:latin typeface="Arial"/>
                <a:cs typeface="Arial"/>
              </a:rPr>
              <a:t>ck</a:t>
            </a:r>
            <a:r>
              <a:rPr sz="2800" b="1" spc="-100" dirty="0">
                <a:latin typeface="Arial"/>
                <a:cs typeface="Arial"/>
              </a:rPr>
              <a:t>li</a:t>
            </a:r>
            <a:r>
              <a:rPr sz="2800" b="1" spc="-1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g</a:t>
            </a:r>
            <a:r>
              <a:rPr sz="2800" b="1" spc="-2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–</a:t>
            </a:r>
            <a:r>
              <a:rPr sz="2800" b="1" spc="-200" dirty="0">
                <a:latin typeface="Arial"/>
                <a:cs typeface="Arial"/>
              </a:rPr>
              <a:t> </a:t>
            </a:r>
            <a:r>
              <a:rPr sz="2800" b="1" spc="-105" dirty="0">
                <a:latin typeface="Arial"/>
                <a:cs typeface="Arial"/>
              </a:rPr>
              <a:t>D</a:t>
            </a:r>
            <a:r>
              <a:rPr sz="2800" b="1" spc="-100" dirty="0">
                <a:latin typeface="Arial"/>
                <a:cs typeface="Arial"/>
              </a:rPr>
              <a:t>i</a:t>
            </a:r>
            <a:r>
              <a:rPr sz="2800" b="1" spc="-95" dirty="0">
                <a:latin typeface="Arial"/>
                <a:cs typeface="Arial"/>
              </a:rPr>
              <a:t>s</a:t>
            </a:r>
            <a:r>
              <a:rPr sz="2800" b="1" spc="-110" dirty="0">
                <a:latin typeface="Arial"/>
                <a:cs typeface="Arial"/>
              </a:rPr>
              <a:t>p</a:t>
            </a:r>
            <a:r>
              <a:rPr sz="2800" b="1" spc="-100" dirty="0">
                <a:latin typeface="Arial"/>
                <a:cs typeface="Arial"/>
              </a:rPr>
              <a:t>l</a:t>
            </a:r>
            <a:r>
              <a:rPr sz="2800" b="1" spc="-9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y</a:t>
            </a:r>
            <a:r>
              <a:rPr sz="2800" b="1" spc="-210" dirty="0">
                <a:latin typeface="Arial"/>
                <a:cs typeface="Arial"/>
              </a:rPr>
              <a:t> </a:t>
            </a:r>
            <a:r>
              <a:rPr sz="2800" b="1" spc="-105" dirty="0">
                <a:latin typeface="Arial"/>
                <a:cs typeface="Arial"/>
              </a:rPr>
              <a:t>R</a:t>
            </a:r>
            <a:r>
              <a:rPr sz="2800" b="1" spc="-95" dirty="0">
                <a:latin typeface="Arial"/>
                <a:cs typeface="Arial"/>
              </a:rPr>
              <a:t>ec</a:t>
            </a:r>
            <a:r>
              <a:rPr sz="2800" b="1" spc="-110" dirty="0">
                <a:latin typeface="Arial"/>
                <a:cs typeface="Arial"/>
              </a:rPr>
              <a:t>o</a:t>
            </a:r>
            <a:r>
              <a:rPr sz="2800" b="1" spc="-100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spc="-195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(</a:t>
            </a:r>
            <a:r>
              <a:rPr sz="2800" b="1" spc="-110" dirty="0">
                <a:latin typeface="Arial"/>
                <a:cs typeface="Arial"/>
              </a:rPr>
              <a:t>Fo</a:t>
            </a:r>
            <a:r>
              <a:rPr sz="2800" b="1" spc="-100" dirty="0">
                <a:latin typeface="Arial"/>
                <a:cs typeface="Arial"/>
              </a:rPr>
              <a:t>r</a:t>
            </a:r>
            <a:r>
              <a:rPr sz="2800" b="1" spc="-105" dirty="0">
                <a:latin typeface="Arial"/>
                <a:cs typeface="Arial"/>
              </a:rPr>
              <a:t>m</a:t>
            </a:r>
            <a:r>
              <a:rPr sz="2800" b="1" spc="-95" dirty="0">
                <a:latin typeface="Arial"/>
                <a:cs typeface="Arial"/>
              </a:rPr>
              <a:t>a</a:t>
            </a:r>
            <a:r>
              <a:rPr sz="2800" b="1" spc="-100" dirty="0">
                <a:latin typeface="Arial"/>
                <a:cs typeface="Arial"/>
              </a:rPr>
              <a:t>tt</a:t>
            </a:r>
            <a:r>
              <a:rPr sz="2800" b="1" spc="-9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spc="-220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Ou</a:t>
            </a:r>
            <a:r>
              <a:rPr sz="2800" b="1" spc="-100" dirty="0">
                <a:latin typeface="Arial"/>
                <a:cs typeface="Arial"/>
              </a:rPr>
              <a:t>t</a:t>
            </a:r>
            <a:r>
              <a:rPr sz="2800" b="1" spc="-110" dirty="0">
                <a:latin typeface="Arial"/>
                <a:cs typeface="Arial"/>
              </a:rPr>
              <a:t>pu</a:t>
            </a:r>
            <a:r>
              <a:rPr sz="2800" b="1" spc="-100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623" y="1365520"/>
            <a:ext cx="8227059" cy="5200015"/>
            <a:chOff x="420623" y="1365520"/>
            <a:chExt cx="8227059" cy="5200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0" y="1365520"/>
              <a:ext cx="8182369" cy="3334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523999"/>
              <a:ext cx="766699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623" y="4453127"/>
              <a:ext cx="7668768" cy="21122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521" y="4648199"/>
              <a:ext cx="7079615" cy="152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2717"/>
            <a:ext cx="4358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0" dirty="0">
                <a:latin typeface="Arial"/>
                <a:cs typeface="Arial"/>
              </a:rPr>
              <a:t>S</a:t>
            </a:r>
            <a:r>
              <a:rPr b="1" spc="-105" dirty="0">
                <a:latin typeface="Arial"/>
                <a:cs typeface="Arial"/>
              </a:rPr>
              <a:t>ea</a:t>
            </a:r>
            <a:r>
              <a:rPr b="1" spc="-100" dirty="0">
                <a:latin typeface="Arial"/>
                <a:cs typeface="Arial"/>
              </a:rPr>
              <a:t>r</a:t>
            </a:r>
            <a:r>
              <a:rPr b="1" spc="-105" dirty="0">
                <a:latin typeface="Arial"/>
                <a:cs typeface="Arial"/>
              </a:rPr>
              <a:t>c</a:t>
            </a:r>
            <a:r>
              <a:rPr b="1" spc="-100" dirty="0">
                <a:latin typeface="Arial"/>
                <a:cs typeface="Arial"/>
              </a:rPr>
              <a:t>hi</a:t>
            </a:r>
            <a:r>
              <a:rPr b="1" spc="-114" dirty="0">
                <a:latin typeface="Arial"/>
                <a:cs typeface="Arial"/>
              </a:rPr>
              <a:t>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n</a:t>
            </a:r>
            <a:r>
              <a:rPr b="1" spc="-21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Bin</a:t>
            </a:r>
            <a:r>
              <a:rPr b="1" spc="-105" dirty="0">
                <a:latin typeface="Arial"/>
                <a:cs typeface="Arial"/>
              </a:rPr>
              <a:t>a</a:t>
            </a:r>
            <a:r>
              <a:rPr b="1" spc="-100" dirty="0">
                <a:latin typeface="Arial"/>
                <a:cs typeface="Arial"/>
              </a:rPr>
              <a:t>r</a:t>
            </a:r>
            <a:r>
              <a:rPr b="1" dirty="0">
                <a:latin typeface="Arial"/>
                <a:cs typeface="Arial"/>
              </a:rPr>
              <a:t>y</a:t>
            </a:r>
            <a:r>
              <a:rPr b="1" spc="-25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Fil</a:t>
            </a:r>
            <a:r>
              <a:rPr b="1" dirty="0">
                <a:latin typeface="Arial"/>
                <a:cs typeface="Arial"/>
              </a:rPr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2127" y="719327"/>
            <a:ext cx="8813800" cy="5760720"/>
            <a:chOff x="262127" y="719327"/>
            <a:chExt cx="8813800" cy="576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719327"/>
              <a:ext cx="8589264" cy="4703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914399"/>
              <a:ext cx="8001000" cy="411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59" y="4986527"/>
              <a:ext cx="4675632" cy="1493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911" y="5181599"/>
              <a:ext cx="4087114" cy="904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9327" y="5004816"/>
              <a:ext cx="4546091" cy="14752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399" y="5200649"/>
              <a:ext cx="3957574" cy="885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7517"/>
            <a:ext cx="7324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0" dirty="0">
                <a:latin typeface="Arial"/>
                <a:cs typeface="Arial"/>
              </a:rPr>
              <a:t>Findi</a:t>
            </a:r>
            <a:r>
              <a:rPr b="1" spc="-114" dirty="0">
                <a:latin typeface="Arial"/>
                <a:cs typeface="Arial"/>
              </a:rPr>
              <a:t>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Nu</a:t>
            </a:r>
            <a:r>
              <a:rPr b="1" spc="-95" dirty="0">
                <a:latin typeface="Arial"/>
                <a:cs typeface="Arial"/>
              </a:rPr>
              <a:t>m</a:t>
            </a:r>
            <a:r>
              <a:rPr b="1" spc="-100" dirty="0">
                <a:latin typeface="Arial"/>
                <a:cs typeface="Arial"/>
              </a:rPr>
              <a:t>b</a:t>
            </a:r>
            <a:r>
              <a:rPr b="1" spc="-105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r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f</a:t>
            </a:r>
            <a:r>
              <a:rPr b="1" spc="-22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R</a:t>
            </a:r>
            <a:r>
              <a:rPr b="1" spc="-105" dirty="0">
                <a:latin typeface="Arial"/>
                <a:cs typeface="Arial"/>
              </a:rPr>
              <a:t>ec</a:t>
            </a:r>
            <a:r>
              <a:rPr b="1" spc="-100" dirty="0">
                <a:latin typeface="Arial"/>
                <a:cs typeface="Arial"/>
              </a:rPr>
              <a:t>or</a:t>
            </a:r>
            <a:r>
              <a:rPr b="1" dirty="0">
                <a:latin typeface="Arial"/>
                <a:cs typeface="Arial"/>
              </a:rPr>
              <a:t>d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n</a:t>
            </a:r>
            <a:r>
              <a:rPr b="1" spc="-22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Bin</a:t>
            </a:r>
            <a:r>
              <a:rPr b="1" spc="-105" dirty="0">
                <a:latin typeface="Arial"/>
                <a:cs typeface="Arial"/>
              </a:rPr>
              <a:t>a</a:t>
            </a:r>
            <a:r>
              <a:rPr b="1" spc="-100" dirty="0">
                <a:latin typeface="Arial"/>
                <a:cs typeface="Arial"/>
              </a:rPr>
              <a:t>r</a:t>
            </a:r>
            <a:r>
              <a:rPr b="1" dirty="0">
                <a:latin typeface="Arial"/>
                <a:cs typeface="Arial"/>
              </a:rPr>
              <a:t>y</a:t>
            </a:r>
            <a:r>
              <a:rPr b="1" spc="-235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Fil</a:t>
            </a:r>
            <a:r>
              <a:rPr b="1" dirty="0">
                <a:latin typeface="Arial"/>
                <a:cs typeface="Arial"/>
              </a:rPr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6927" y="1024127"/>
            <a:ext cx="7751445" cy="5617845"/>
            <a:chOff x="566927" y="1024127"/>
            <a:chExt cx="7751445" cy="561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7" y="1024127"/>
              <a:ext cx="7751064" cy="41178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1219199"/>
              <a:ext cx="7162800" cy="35300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927" y="4681727"/>
              <a:ext cx="6684264" cy="19598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99" y="4876799"/>
              <a:ext cx="6096000" cy="137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948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Upda</a:t>
            </a:r>
            <a:r>
              <a:rPr sz="4000" spc="-100" dirty="0"/>
              <a:t>t</a:t>
            </a:r>
            <a:r>
              <a:rPr sz="4000" spc="-105" dirty="0"/>
              <a:t>in</a:t>
            </a:r>
            <a:r>
              <a:rPr sz="4000" spc="-5" dirty="0"/>
              <a:t>g</a:t>
            </a:r>
            <a:r>
              <a:rPr sz="4000" spc="-204" dirty="0"/>
              <a:t> </a:t>
            </a:r>
            <a:r>
              <a:rPr sz="4000" spc="-105" dirty="0"/>
              <a:t>Emplo</a:t>
            </a:r>
            <a:r>
              <a:rPr sz="4000" spc="-100" dirty="0"/>
              <a:t>y</a:t>
            </a:r>
            <a:r>
              <a:rPr sz="4000" spc="-105" dirty="0"/>
              <a:t>e</a:t>
            </a:r>
            <a:r>
              <a:rPr sz="4000" spc="-5" dirty="0"/>
              <a:t>e</a:t>
            </a:r>
            <a:r>
              <a:rPr sz="4000" spc="-204" dirty="0"/>
              <a:t> </a:t>
            </a:r>
            <a:r>
              <a:rPr sz="4000" spc="-105" dirty="0"/>
              <a:t>Re</a:t>
            </a:r>
            <a:r>
              <a:rPr sz="4000" spc="-100" dirty="0"/>
              <a:t>c</a:t>
            </a:r>
            <a:r>
              <a:rPr sz="4000" spc="-105" dirty="0"/>
              <a:t>or</a:t>
            </a:r>
            <a:r>
              <a:rPr sz="4000" spc="-5" dirty="0"/>
              <a:t>d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92899"/>
            <a:ext cx="6959104" cy="5121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837"/>
            <a:ext cx="5706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latin typeface="Arial"/>
                <a:cs typeface="Arial"/>
              </a:rPr>
              <a:t>U</a:t>
            </a:r>
            <a:r>
              <a:rPr sz="3600" b="1" spc="-105" dirty="0">
                <a:latin typeface="Arial"/>
                <a:cs typeface="Arial"/>
              </a:rPr>
              <a:t>pd</a:t>
            </a:r>
            <a:r>
              <a:rPr sz="3600" b="1" spc="-95" dirty="0">
                <a:latin typeface="Arial"/>
                <a:cs typeface="Arial"/>
              </a:rPr>
              <a:t>a</a:t>
            </a:r>
            <a:r>
              <a:rPr sz="3600" b="1" spc="-100" dirty="0">
                <a:latin typeface="Arial"/>
                <a:cs typeface="Arial"/>
              </a:rPr>
              <a:t>t</a:t>
            </a:r>
            <a:r>
              <a:rPr sz="3600" b="1" spc="-105" dirty="0">
                <a:latin typeface="Arial"/>
                <a:cs typeface="Arial"/>
              </a:rPr>
              <a:t>in</a:t>
            </a:r>
            <a:r>
              <a:rPr sz="3600" b="1" dirty="0">
                <a:latin typeface="Arial"/>
                <a:cs typeface="Arial"/>
              </a:rPr>
              <a:t>g</a:t>
            </a:r>
            <a:r>
              <a:rPr sz="3600" b="1" spc="-229" dirty="0">
                <a:latin typeface="Arial"/>
                <a:cs typeface="Arial"/>
              </a:rPr>
              <a:t> </a:t>
            </a:r>
            <a:r>
              <a:rPr sz="3600" b="1" spc="-100" dirty="0">
                <a:latin typeface="Arial"/>
                <a:cs typeface="Arial"/>
              </a:rPr>
              <a:t>E</a:t>
            </a:r>
            <a:r>
              <a:rPr sz="3600" b="1" spc="-95" dirty="0">
                <a:latin typeface="Arial"/>
                <a:cs typeface="Arial"/>
              </a:rPr>
              <a:t>m</a:t>
            </a:r>
            <a:r>
              <a:rPr sz="3600" b="1" spc="-105" dirty="0">
                <a:latin typeface="Arial"/>
                <a:cs typeface="Arial"/>
              </a:rPr>
              <a:t>plo</a:t>
            </a:r>
            <a:r>
              <a:rPr sz="3600" b="1" spc="-95" dirty="0">
                <a:latin typeface="Arial"/>
                <a:cs typeface="Arial"/>
              </a:rPr>
              <a:t>ye</a:t>
            </a:r>
            <a:r>
              <a:rPr sz="3600" b="1" dirty="0">
                <a:latin typeface="Arial"/>
                <a:cs typeface="Arial"/>
              </a:rPr>
              <a:t>e</a:t>
            </a:r>
            <a:r>
              <a:rPr sz="3600" b="1" spc="-229" dirty="0">
                <a:latin typeface="Arial"/>
                <a:cs typeface="Arial"/>
              </a:rPr>
              <a:t> </a:t>
            </a:r>
            <a:r>
              <a:rPr sz="3600" b="1" spc="-95" dirty="0">
                <a:latin typeface="Arial"/>
                <a:cs typeface="Arial"/>
              </a:rPr>
              <a:t>Rec</a:t>
            </a:r>
            <a:r>
              <a:rPr sz="3600" b="1" spc="-105" dirty="0">
                <a:latin typeface="Arial"/>
                <a:cs typeface="Arial"/>
              </a:rPr>
              <a:t>o</a:t>
            </a:r>
            <a:r>
              <a:rPr sz="3600" b="1" spc="-95" dirty="0">
                <a:latin typeface="Arial"/>
                <a:cs typeface="Arial"/>
              </a:rPr>
              <a:t>r</a:t>
            </a:r>
            <a:r>
              <a:rPr sz="3600" b="1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4527" y="947927"/>
            <a:ext cx="7751445" cy="5770245"/>
            <a:chOff x="414527" y="947927"/>
            <a:chExt cx="7751445" cy="5770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7" y="947927"/>
              <a:ext cx="7751064" cy="4093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142999"/>
              <a:ext cx="7162800" cy="3505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7" y="4576572"/>
              <a:ext cx="6217920" cy="21412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4772024"/>
              <a:ext cx="5629275" cy="1552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0221"/>
            <a:ext cx="4879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Arial"/>
                <a:cs typeface="Arial"/>
              </a:rPr>
              <a:t>D</a:t>
            </a:r>
            <a:r>
              <a:rPr b="1" spc="-105" dirty="0">
                <a:latin typeface="Arial"/>
                <a:cs typeface="Arial"/>
              </a:rPr>
              <a:t>e</a:t>
            </a:r>
            <a:r>
              <a:rPr b="1" spc="-100" dirty="0">
                <a:latin typeface="Arial"/>
                <a:cs typeface="Arial"/>
              </a:rPr>
              <a:t>l</a:t>
            </a:r>
            <a:r>
              <a:rPr b="1" spc="-105" dirty="0">
                <a:latin typeface="Arial"/>
                <a:cs typeface="Arial"/>
              </a:rPr>
              <a:t>e</a:t>
            </a:r>
            <a:r>
              <a:rPr b="1" spc="-100" dirty="0">
                <a:latin typeface="Arial"/>
                <a:cs typeface="Arial"/>
              </a:rPr>
              <a:t>ti</a:t>
            </a:r>
            <a:r>
              <a:rPr b="1" spc="-110" dirty="0">
                <a:latin typeface="Arial"/>
                <a:cs typeface="Arial"/>
              </a:rPr>
              <a:t>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Emplo</a:t>
            </a:r>
            <a:r>
              <a:rPr b="1" spc="-105" dirty="0">
                <a:latin typeface="Arial"/>
                <a:cs typeface="Arial"/>
              </a:rPr>
              <a:t>ye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250" dirty="0">
                <a:latin typeface="Arial"/>
                <a:cs typeface="Arial"/>
              </a:rPr>
              <a:t> </a:t>
            </a:r>
            <a:r>
              <a:rPr b="1" spc="-95" dirty="0">
                <a:latin typeface="Arial"/>
                <a:cs typeface="Arial"/>
              </a:rPr>
              <a:t>R</a:t>
            </a:r>
            <a:r>
              <a:rPr b="1" spc="-105" dirty="0">
                <a:latin typeface="Arial"/>
                <a:cs typeface="Arial"/>
              </a:rPr>
              <a:t>ec</a:t>
            </a:r>
            <a:r>
              <a:rPr b="1" spc="-100" dirty="0">
                <a:latin typeface="Arial"/>
                <a:cs typeface="Arial"/>
              </a:rPr>
              <a:t>o</a:t>
            </a:r>
            <a:r>
              <a:rPr b="1" spc="-95" dirty="0">
                <a:latin typeface="Arial"/>
                <a:cs typeface="Arial"/>
              </a:rPr>
              <a:t>r</a:t>
            </a:r>
            <a:r>
              <a:rPr b="1" dirty="0">
                <a:latin typeface="Arial"/>
                <a:cs typeface="Arial"/>
              </a:rPr>
              <a:t>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732" y="1489694"/>
            <a:ext cx="6876937" cy="44868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649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>
                <a:solidFill>
                  <a:schemeClr val="tx1"/>
                </a:solidFill>
              </a:rPr>
              <a:t>W</a:t>
            </a:r>
            <a:r>
              <a:rPr sz="4000" spc="-105" dirty="0">
                <a:solidFill>
                  <a:schemeClr val="tx1"/>
                </a:solidFill>
              </a:rPr>
              <a:t>ri</a:t>
            </a:r>
            <a:r>
              <a:rPr sz="4000" spc="-100" dirty="0">
                <a:solidFill>
                  <a:schemeClr val="tx1"/>
                </a:solidFill>
              </a:rPr>
              <a:t>t</a:t>
            </a:r>
            <a:r>
              <a:rPr sz="4000" spc="-105" dirty="0">
                <a:solidFill>
                  <a:schemeClr val="tx1"/>
                </a:solidFill>
              </a:rPr>
              <a:t>in</a:t>
            </a:r>
            <a:r>
              <a:rPr sz="4000" spc="-5" dirty="0">
                <a:solidFill>
                  <a:schemeClr val="tx1"/>
                </a:solidFill>
              </a:rPr>
              <a:t>g</a:t>
            </a:r>
            <a:r>
              <a:rPr sz="4000" spc="-204" dirty="0">
                <a:solidFill>
                  <a:schemeClr val="tx1"/>
                </a:solidFill>
              </a:rPr>
              <a:t> </a:t>
            </a:r>
            <a:r>
              <a:rPr sz="4000" spc="-105" dirty="0">
                <a:solidFill>
                  <a:schemeClr val="tx1"/>
                </a:solidFill>
              </a:rPr>
              <a:t>S</a:t>
            </a:r>
            <a:r>
              <a:rPr sz="4000" spc="-100" dirty="0">
                <a:solidFill>
                  <a:schemeClr val="tx1"/>
                </a:solidFill>
              </a:rPr>
              <a:t>t</a:t>
            </a:r>
            <a:r>
              <a:rPr sz="4000" spc="-105" dirty="0">
                <a:solidFill>
                  <a:schemeClr val="tx1"/>
                </a:solidFill>
              </a:rPr>
              <a:t>rin</a:t>
            </a:r>
            <a:r>
              <a:rPr sz="4000" spc="-5" dirty="0">
                <a:solidFill>
                  <a:schemeClr val="tx1"/>
                </a:solidFill>
              </a:rPr>
              <a:t>g</a:t>
            </a:r>
            <a:r>
              <a:rPr sz="4000" spc="-215" dirty="0">
                <a:solidFill>
                  <a:schemeClr val="tx1"/>
                </a:solidFill>
              </a:rPr>
              <a:t> </a:t>
            </a:r>
            <a:r>
              <a:rPr sz="4000" spc="-100" dirty="0">
                <a:solidFill>
                  <a:schemeClr val="tx1"/>
                </a:solidFill>
              </a:rPr>
              <a:t>t</a:t>
            </a:r>
            <a:r>
              <a:rPr sz="4000" spc="-5" dirty="0">
                <a:solidFill>
                  <a:schemeClr val="tx1"/>
                </a:solidFill>
              </a:rPr>
              <a:t>o</a:t>
            </a:r>
            <a:r>
              <a:rPr sz="4000" spc="-204" dirty="0">
                <a:solidFill>
                  <a:schemeClr val="tx1"/>
                </a:solidFill>
              </a:rPr>
              <a:t> </a:t>
            </a:r>
            <a:r>
              <a:rPr sz="4000" spc="-105" dirty="0">
                <a:solidFill>
                  <a:schemeClr val="tx1"/>
                </a:solidFill>
              </a:rPr>
              <a:t>Binar</a:t>
            </a:r>
            <a:r>
              <a:rPr sz="4000" spc="-5" dirty="0">
                <a:solidFill>
                  <a:schemeClr val="tx1"/>
                </a:solidFill>
              </a:rPr>
              <a:t>y</a:t>
            </a:r>
            <a:r>
              <a:rPr sz="4000" spc="-210" dirty="0">
                <a:solidFill>
                  <a:schemeClr val="tx1"/>
                </a:solidFill>
              </a:rPr>
              <a:t> </a:t>
            </a:r>
            <a:r>
              <a:rPr sz="4000" spc="-100" dirty="0">
                <a:solidFill>
                  <a:schemeClr val="tx1"/>
                </a:solidFill>
              </a:rPr>
              <a:t>f</a:t>
            </a:r>
            <a:r>
              <a:rPr sz="4000" spc="-105" dirty="0">
                <a:solidFill>
                  <a:schemeClr val="tx1"/>
                </a:solidFill>
              </a:rPr>
              <a:t>il</a:t>
            </a:r>
            <a:r>
              <a:rPr sz="4000" spc="-5" dirty="0">
                <a:solidFill>
                  <a:schemeClr val="tx1"/>
                </a:solidFill>
              </a:rPr>
              <a:t>e</a:t>
            </a:r>
            <a:endParaRPr sz="400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0644" y="3053714"/>
            <a:ext cx="8195945" cy="3672204"/>
            <a:chOff x="580644" y="3053714"/>
            <a:chExt cx="8195945" cy="36722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" y="3733799"/>
              <a:ext cx="6153912" cy="2112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3893057"/>
              <a:ext cx="5638800" cy="15967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644" y="5519927"/>
              <a:ext cx="6441948" cy="12054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855" y="5715000"/>
              <a:ext cx="5853557" cy="6173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29400" y="3067049"/>
              <a:ext cx="2133600" cy="1257300"/>
            </a:xfrm>
            <a:custGeom>
              <a:avLst/>
              <a:gdLst/>
              <a:ahLst/>
              <a:cxnLst/>
              <a:rect l="l" t="t" r="r" b="b"/>
              <a:pathLst>
                <a:path w="2133600" h="1257300">
                  <a:moveTo>
                    <a:pt x="1924050" y="0"/>
                  </a:moveTo>
                  <a:lnTo>
                    <a:pt x="0" y="0"/>
                  </a:lnTo>
                  <a:lnTo>
                    <a:pt x="0" y="1047750"/>
                  </a:lnTo>
                  <a:lnTo>
                    <a:pt x="209550" y="1257300"/>
                  </a:lnTo>
                  <a:lnTo>
                    <a:pt x="2133600" y="1257300"/>
                  </a:lnTo>
                  <a:lnTo>
                    <a:pt x="2133600" y="209550"/>
                  </a:lnTo>
                  <a:lnTo>
                    <a:pt x="192405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9400" y="3067049"/>
              <a:ext cx="2133600" cy="1257300"/>
            </a:xfrm>
            <a:custGeom>
              <a:avLst/>
              <a:gdLst/>
              <a:ahLst/>
              <a:cxnLst/>
              <a:rect l="l" t="t" r="r" b="b"/>
              <a:pathLst>
                <a:path w="2133600" h="1257300">
                  <a:moveTo>
                    <a:pt x="0" y="0"/>
                  </a:moveTo>
                  <a:lnTo>
                    <a:pt x="1924050" y="0"/>
                  </a:lnTo>
                  <a:lnTo>
                    <a:pt x="2133600" y="209550"/>
                  </a:lnTo>
                  <a:lnTo>
                    <a:pt x="2133600" y="1257300"/>
                  </a:lnTo>
                  <a:lnTo>
                    <a:pt x="209550" y="1257300"/>
                  </a:lnTo>
                  <a:lnTo>
                    <a:pt x="0" y="1047750"/>
                  </a:lnTo>
                  <a:lnTo>
                    <a:pt x="0" y="0"/>
                  </a:lnTo>
                  <a:close/>
                </a:path>
              </a:pathLst>
            </a:custGeom>
            <a:ln w="26428">
              <a:solidFill>
                <a:srgbClr val="6B76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1625853"/>
            <a:ext cx="807339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3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store </a:t>
            </a:r>
            <a:r>
              <a:rPr sz="2400" spc="-5" dirty="0">
                <a:latin typeface="Arial MT"/>
                <a:cs typeface="Arial MT"/>
              </a:rPr>
              <a:t>string in </a:t>
            </a:r>
            <a:r>
              <a:rPr sz="2400" dirty="0">
                <a:latin typeface="Arial MT"/>
                <a:cs typeface="Arial MT"/>
              </a:rPr>
              <a:t>binary </a:t>
            </a:r>
            <a:r>
              <a:rPr sz="2400" spc="-5" dirty="0">
                <a:latin typeface="Arial MT"/>
                <a:cs typeface="Arial MT"/>
              </a:rPr>
              <a:t>file, we </a:t>
            </a:r>
            <a:r>
              <a:rPr sz="2400" dirty="0">
                <a:latin typeface="Arial MT"/>
                <a:cs typeface="Arial MT"/>
              </a:rPr>
              <a:t>must </a:t>
            </a:r>
            <a:r>
              <a:rPr sz="2400" spc="-5" dirty="0">
                <a:latin typeface="Arial MT"/>
                <a:cs typeface="Arial MT"/>
              </a:rPr>
              <a:t>convert it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binary </a:t>
            </a:r>
            <a:r>
              <a:rPr sz="2400" dirty="0">
                <a:latin typeface="Arial MT"/>
                <a:cs typeface="Arial MT"/>
              </a:rPr>
              <a:t> format </a:t>
            </a:r>
            <a:r>
              <a:rPr sz="2400" spc="-5" dirty="0">
                <a:latin typeface="Arial MT"/>
                <a:cs typeface="Arial MT"/>
              </a:rPr>
              <a:t>either by prefixing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string </a:t>
            </a:r>
            <a:r>
              <a:rPr sz="2400" dirty="0">
                <a:latin typeface="Arial MT"/>
                <a:cs typeface="Arial MT"/>
              </a:rPr>
              <a:t>with </a:t>
            </a:r>
            <a:r>
              <a:rPr sz="2400" spc="-5" dirty="0">
                <a:latin typeface="Arial MT"/>
                <a:cs typeface="Arial MT"/>
              </a:rPr>
              <a:t>‘b’ or using the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encode()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function.</a:t>
            </a:r>
            <a:endParaRPr sz="2400">
              <a:latin typeface="Arial MT"/>
              <a:cs typeface="Arial MT"/>
            </a:endParaRPr>
          </a:p>
          <a:p>
            <a:pPr marL="195580" indent="-182880" algn="just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e.g.</a:t>
            </a:r>
            <a:endParaRPr sz="2400">
              <a:latin typeface="Arial MT"/>
              <a:cs typeface="Arial MT"/>
            </a:endParaRPr>
          </a:p>
          <a:p>
            <a:pPr marL="6297295" marR="40005" algn="ctr">
              <a:lnSpc>
                <a:spcPct val="100000"/>
              </a:lnSpc>
              <a:spcBef>
                <a:spcPts val="815"/>
              </a:spcBef>
            </a:pP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‘a’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place of </a:t>
            </a:r>
            <a:r>
              <a:rPr sz="1800" spc="-20" dirty="0">
                <a:latin typeface="Arial MT"/>
                <a:cs typeface="Arial MT"/>
              </a:rPr>
              <a:t>‘w’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append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6800" y="3689984"/>
            <a:ext cx="1755775" cy="816610"/>
          </a:xfrm>
          <a:custGeom>
            <a:avLst/>
            <a:gdLst/>
            <a:ahLst/>
            <a:cxnLst/>
            <a:rect l="l" t="t" r="r" b="b"/>
            <a:pathLst>
              <a:path w="1755775" h="816610">
                <a:moveTo>
                  <a:pt x="63118" y="721360"/>
                </a:moveTo>
                <a:lnTo>
                  <a:pt x="59181" y="721995"/>
                </a:lnTo>
                <a:lnTo>
                  <a:pt x="57149" y="724789"/>
                </a:lnTo>
                <a:lnTo>
                  <a:pt x="0" y="805815"/>
                </a:lnTo>
                <a:lnTo>
                  <a:pt x="102107" y="816102"/>
                </a:lnTo>
                <a:lnTo>
                  <a:pt x="105155" y="813562"/>
                </a:lnTo>
                <a:lnTo>
                  <a:pt x="105917" y="806577"/>
                </a:lnTo>
                <a:lnTo>
                  <a:pt x="105714" y="806323"/>
                </a:lnTo>
                <a:lnTo>
                  <a:pt x="14096" y="806323"/>
                </a:lnTo>
                <a:lnTo>
                  <a:pt x="8762" y="794766"/>
                </a:lnTo>
                <a:lnTo>
                  <a:pt x="30252" y="784957"/>
                </a:lnTo>
                <a:lnTo>
                  <a:pt x="67436" y="732155"/>
                </a:lnTo>
                <a:lnTo>
                  <a:pt x="69468" y="729361"/>
                </a:lnTo>
                <a:lnTo>
                  <a:pt x="68833" y="725297"/>
                </a:lnTo>
                <a:lnTo>
                  <a:pt x="65912" y="723265"/>
                </a:lnTo>
                <a:lnTo>
                  <a:pt x="63118" y="721360"/>
                </a:lnTo>
                <a:close/>
              </a:path>
              <a:path w="1755775" h="816610">
                <a:moveTo>
                  <a:pt x="30252" y="784957"/>
                </a:moveTo>
                <a:lnTo>
                  <a:pt x="8762" y="794766"/>
                </a:lnTo>
                <a:lnTo>
                  <a:pt x="14096" y="806323"/>
                </a:lnTo>
                <a:lnTo>
                  <a:pt x="18547" y="804291"/>
                </a:lnTo>
                <a:lnTo>
                  <a:pt x="16636" y="804291"/>
                </a:lnTo>
                <a:lnTo>
                  <a:pt x="12064" y="794258"/>
                </a:lnTo>
                <a:lnTo>
                  <a:pt x="23702" y="794258"/>
                </a:lnTo>
                <a:lnTo>
                  <a:pt x="30252" y="784957"/>
                </a:lnTo>
                <a:close/>
              </a:path>
              <a:path w="1755775" h="816610">
                <a:moveTo>
                  <a:pt x="35417" y="796589"/>
                </a:moveTo>
                <a:lnTo>
                  <a:pt x="14096" y="806323"/>
                </a:lnTo>
                <a:lnTo>
                  <a:pt x="105714" y="806323"/>
                </a:lnTo>
                <a:lnTo>
                  <a:pt x="103377" y="803402"/>
                </a:lnTo>
                <a:lnTo>
                  <a:pt x="35417" y="796589"/>
                </a:lnTo>
                <a:close/>
              </a:path>
              <a:path w="1755775" h="816610">
                <a:moveTo>
                  <a:pt x="12064" y="794258"/>
                </a:moveTo>
                <a:lnTo>
                  <a:pt x="16636" y="804291"/>
                </a:lnTo>
                <a:lnTo>
                  <a:pt x="22937" y="795343"/>
                </a:lnTo>
                <a:lnTo>
                  <a:pt x="12064" y="794258"/>
                </a:lnTo>
                <a:close/>
              </a:path>
              <a:path w="1755775" h="816610">
                <a:moveTo>
                  <a:pt x="22937" y="795343"/>
                </a:moveTo>
                <a:lnTo>
                  <a:pt x="16636" y="804291"/>
                </a:lnTo>
                <a:lnTo>
                  <a:pt x="18547" y="804291"/>
                </a:lnTo>
                <a:lnTo>
                  <a:pt x="35417" y="796589"/>
                </a:lnTo>
                <a:lnTo>
                  <a:pt x="22937" y="795343"/>
                </a:lnTo>
                <a:close/>
              </a:path>
              <a:path w="1755775" h="816610">
                <a:moveTo>
                  <a:pt x="1749932" y="0"/>
                </a:moveTo>
                <a:lnTo>
                  <a:pt x="30252" y="784957"/>
                </a:lnTo>
                <a:lnTo>
                  <a:pt x="22937" y="795343"/>
                </a:lnTo>
                <a:lnTo>
                  <a:pt x="35417" y="796589"/>
                </a:lnTo>
                <a:lnTo>
                  <a:pt x="1755266" y="11429"/>
                </a:lnTo>
                <a:lnTo>
                  <a:pt x="1749932" y="0"/>
                </a:lnTo>
                <a:close/>
              </a:path>
              <a:path w="1755775" h="816610">
                <a:moveTo>
                  <a:pt x="23702" y="794258"/>
                </a:moveTo>
                <a:lnTo>
                  <a:pt x="12064" y="794258"/>
                </a:lnTo>
                <a:lnTo>
                  <a:pt x="22937" y="795343"/>
                </a:lnTo>
                <a:lnTo>
                  <a:pt x="23702" y="794258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0221"/>
            <a:ext cx="4879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Arial"/>
                <a:cs typeface="Arial"/>
              </a:rPr>
              <a:t>D</a:t>
            </a:r>
            <a:r>
              <a:rPr b="1" spc="-105" dirty="0">
                <a:latin typeface="Arial"/>
                <a:cs typeface="Arial"/>
              </a:rPr>
              <a:t>e</a:t>
            </a:r>
            <a:r>
              <a:rPr b="1" spc="-100" dirty="0">
                <a:latin typeface="Arial"/>
                <a:cs typeface="Arial"/>
              </a:rPr>
              <a:t>l</a:t>
            </a:r>
            <a:r>
              <a:rPr b="1" spc="-105" dirty="0">
                <a:latin typeface="Arial"/>
                <a:cs typeface="Arial"/>
              </a:rPr>
              <a:t>e</a:t>
            </a:r>
            <a:r>
              <a:rPr b="1" spc="-100" dirty="0">
                <a:latin typeface="Arial"/>
                <a:cs typeface="Arial"/>
              </a:rPr>
              <a:t>ti</a:t>
            </a:r>
            <a:r>
              <a:rPr b="1" spc="-110" dirty="0">
                <a:latin typeface="Arial"/>
                <a:cs typeface="Arial"/>
              </a:rPr>
              <a:t>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Emplo</a:t>
            </a:r>
            <a:r>
              <a:rPr b="1" spc="-105" dirty="0">
                <a:latin typeface="Arial"/>
                <a:cs typeface="Arial"/>
              </a:rPr>
              <a:t>ye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250" dirty="0">
                <a:latin typeface="Arial"/>
                <a:cs typeface="Arial"/>
              </a:rPr>
              <a:t> </a:t>
            </a:r>
            <a:r>
              <a:rPr b="1" spc="-95" dirty="0">
                <a:latin typeface="Arial"/>
                <a:cs typeface="Arial"/>
              </a:rPr>
              <a:t>R</a:t>
            </a:r>
            <a:r>
              <a:rPr b="1" spc="-105" dirty="0">
                <a:latin typeface="Arial"/>
                <a:cs typeface="Arial"/>
              </a:rPr>
              <a:t>ec</a:t>
            </a:r>
            <a:r>
              <a:rPr b="1" spc="-100" dirty="0">
                <a:latin typeface="Arial"/>
                <a:cs typeface="Arial"/>
              </a:rPr>
              <a:t>o</a:t>
            </a:r>
            <a:r>
              <a:rPr b="1" spc="-95" dirty="0">
                <a:latin typeface="Arial"/>
                <a:cs typeface="Arial"/>
              </a:rPr>
              <a:t>r</a:t>
            </a:r>
            <a:r>
              <a:rPr b="1" dirty="0">
                <a:latin typeface="Arial"/>
                <a:cs typeface="Arial"/>
              </a:rPr>
              <a:t>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727" y="1252727"/>
            <a:ext cx="8437245" cy="5313045"/>
            <a:chOff x="490727" y="1252727"/>
            <a:chExt cx="8437245" cy="5313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727" y="1252727"/>
              <a:ext cx="8436864" cy="3941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1447799"/>
              <a:ext cx="7848600" cy="3352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727" y="4796027"/>
              <a:ext cx="8284464" cy="17693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4991099"/>
              <a:ext cx="7696200" cy="1181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941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Readin</a:t>
            </a:r>
            <a:r>
              <a:rPr sz="4000" spc="-5" dirty="0"/>
              <a:t>g</a:t>
            </a:r>
            <a:r>
              <a:rPr sz="4000" spc="-190" dirty="0"/>
              <a:t> </a:t>
            </a:r>
            <a:r>
              <a:rPr sz="4000" spc="-105" dirty="0"/>
              <a:t>Binar</a:t>
            </a:r>
            <a:r>
              <a:rPr sz="4000" spc="-5" dirty="0"/>
              <a:t>y</a:t>
            </a:r>
            <a:r>
              <a:rPr sz="4000" spc="-210" dirty="0"/>
              <a:t> </a:t>
            </a:r>
            <a:r>
              <a:rPr sz="4000" spc="-100" dirty="0"/>
              <a:t>f</a:t>
            </a:r>
            <a:r>
              <a:rPr sz="4000" spc="-105" dirty="0"/>
              <a:t>il</a:t>
            </a:r>
            <a:r>
              <a:rPr sz="4000" spc="-5" dirty="0"/>
              <a:t>e</a:t>
            </a:r>
            <a:r>
              <a:rPr sz="4000" spc="-215" dirty="0"/>
              <a:t> </a:t>
            </a:r>
            <a:r>
              <a:rPr sz="4000" spc="-105" dirty="0"/>
              <a:t>i</a:t>
            </a:r>
            <a:r>
              <a:rPr sz="4000" spc="-5" dirty="0"/>
              <a:t>n</a:t>
            </a:r>
            <a:r>
              <a:rPr sz="4000" spc="-204" dirty="0"/>
              <a:t> </a:t>
            </a:r>
            <a:r>
              <a:rPr sz="4000" spc="-105" dirty="0"/>
              <a:t>S</a:t>
            </a:r>
            <a:r>
              <a:rPr sz="4000" spc="-100" dirty="0"/>
              <a:t>t</a:t>
            </a:r>
            <a:r>
              <a:rPr sz="4000" spc="-105" dirty="0"/>
              <a:t>rin</a:t>
            </a:r>
            <a:r>
              <a:rPr sz="4000" spc="-5" dirty="0"/>
              <a:t>g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52995" y="1936815"/>
            <a:ext cx="6170930" cy="2863850"/>
            <a:chOff x="852995" y="1936815"/>
            <a:chExt cx="6170930" cy="2863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995" y="1936815"/>
              <a:ext cx="4867840" cy="1523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19400" y="2698877"/>
              <a:ext cx="4191000" cy="273050"/>
            </a:xfrm>
            <a:custGeom>
              <a:avLst/>
              <a:gdLst/>
              <a:ahLst/>
              <a:cxnLst/>
              <a:rect l="l" t="t" r="r" b="b"/>
              <a:pathLst>
                <a:path w="4191000" h="273050">
                  <a:moveTo>
                    <a:pt x="4054475" y="0"/>
                  </a:moveTo>
                  <a:lnTo>
                    <a:pt x="4054475" y="68199"/>
                  </a:lnTo>
                  <a:lnTo>
                    <a:pt x="0" y="68199"/>
                  </a:lnTo>
                  <a:lnTo>
                    <a:pt x="0" y="204724"/>
                  </a:lnTo>
                  <a:lnTo>
                    <a:pt x="4054475" y="204724"/>
                  </a:lnTo>
                  <a:lnTo>
                    <a:pt x="4054475" y="272923"/>
                  </a:lnTo>
                  <a:lnTo>
                    <a:pt x="4191000" y="136398"/>
                  </a:lnTo>
                  <a:lnTo>
                    <a:pt x="4054475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2698877"/>
              <a:ext cx="4191000" cy="273050"/>
            </a:xfrm>
            <a:custGeom>
              <a:avLst/>
              <a:gdLst/>
              <a:ahLst/>
              <a:cxnLst/>
              <a:rect l="l" t="t" r="r" b="b"/>
              <a:pathLst>
                <a:path w="4191000" h="273050">
                  <a:moveTo>
                    <a:pt x="0" y="68199"/>
                  </a:moveTo>
                  <a:lnTo>
                    <a:pt x="4054475" y="68199"/>
                  </a:lnTo>
                  <a:lnTo>
                    <a:pt x="4054475" y="0"/>
                  </a:lnTo>
                  <a:lnTo>
                    <a:pt x="4191000" y="136398"/>
                  </a:lnTo>
                  <a:lnTo>
                    <a:pt x="4054475" y="272923"/>
                  </a:lnTo>
                  <a:lnTo>
                    <a:pt x="4054475" y="204724"/>
                  </a:lnTo>
                  <a:lnTo>
                    <a:pt x="0" y="204724"/>
                  </a:lnTo>
                  <a:lnTo>
                    <a:pt x="0" y="68199"/>
                  </a:lnTo>
                  <a:close/>
                </a:path>
              </a:pathLst>
            </a:custGeom>
            <a:ln w="26428">
              <a:solidFill>
                <a:srgbClr val="6B76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1799" y="3124200"/>
              <a:ext cx="228600" cy="1143000"/>
            </a:xfrm>
            <a:custGeom>
              <a:avLst/>
              <a:gdLst/>
              <a:ahLst/>
              <a:cxnLst/>
              <a:rect l="l" t="t" r="r" b="b"/>
              <a:pathLst>
                <a:path w="228600" h="1143000">
                  <a:moveTo>
                    <a:pt x="171450" y="0"/>
                  </a:moveTo>
                  <a:lnTo>
                    <a:pt x="57150" y="0"/>
                  </a:lnTo>
                  <a:lnTo>
                    <a:pt x="57150" y="1028700"/>
                  </a:lnTo>
                  <a:lnTo>
                    <a:pt x="0" y="1028700"/>
                  </a:lnTo>
                  <a:lnTo>
                    <a:pt x="114300" y="1143000"/>
                  </a:lnTo>
                  <a:lnTo>
                    <a:pt x="228600" y="1028700"/>
                  </a:lnTo>
                  <a:lnTo>
                    <a:pt x="171450" y="10287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1799" y="3124200"/>
              <a:ext cx="228600" cy="1143000"/>
            </a:xfrm>
            <a:custGeom>
              <a:avLst/>
              <a:gdLst/>
              <a:ahLst/>
              <a:cxnLst/>
              <a:rect l="l" t="t" r="r" b="b"/>
              <a:pathLst>
                <a:path w="228600" h="1143000">
                  <a:moveTo>
                    <a:pt x="0" y="1028700"/>
                  </a:moveTo>
                  <a:lnTo>
                    <a:pt x="57150" y="10287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1028700"/>
                  </a:lnTo>
                  <a:lnTo>
                    <a:pt x="228600" y="1028700"/>
                  </a:lnTo>
                  <a:lnTo>
                    <a:pt x="114300" y="1143000"/>
                  </a:lnTo>
                  <a:lnTo>
                    <a:pt x="0" y="1028700"/>
                  </a:lnTo>
                  <a:close/>
                </a:path>
              </a:pathLst>
            </a:custGeom>
            <a:ln w="26428">
              <a:solidFill>
                <a:srgbClr val="6B76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218" y="4038600"/>
              <a:ext cx="4936921" cy="762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38799" y="41529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990600" y="171450"/>
                  </a:lnTo>
                  <a:lnTo>
                    <a:pt x="990600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8799" y="41529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990600" y="57150"/>
                  </a:lnTo>
                  <a:lnTo>
                    <a:pt x="9906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26428">
              <a:solidFill>
                <a:srgbClr val="6B76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216775" y="2644775"/>
            <a:ext cx="1797050" cy="1873250"/>
            <a:chOff x="7216775" y="2644775"/>
            <a:chExt cx="1797050" cy="1873250"/>
          </a:xfrm>
        </p:grpSpPr>
        <p:sp>
          <p:nvSpPr>
            <p:cNvPr id="13" name="object 13"/>
            <p:cNvSpPr/>
            <p:nvPr/>
          </p:nvSpPr>
          <p:spPr>
            <a:xfrm>
              <a:off x="7239000" y="2667000"/>
              <a:ext cx="1752600" cy="1828800"/>
            </a:xfrm>
            <a:custGeom>
              <a:avLst/>
              <a:gdLst/>
              <a:ahLst/>
              <a:cxnLst/>
              <a:rect l="l" t="t" r="r" b="b"/>
              <a:pathLst>
                <a:path w="1752600" h="1828800">
                  <a:moveTo>
                    <a:pt x="1460500" y="0"/>
                  </a:moveTo>
                  <a:lnTo>
                    <a:pt x="0" y="0"/>
                  </a:lnTo>
                  <a:lnTo>
                    <a:pt x="0" y="1536700"/>
                  </a:lnTo>
                  <a:lnTo>
                    <a:pt x="292100" y="1828800"/>
                  </a:lnTo>
                  <a:lnTo>
                    <a:pt x="1752600" y="1828800"/>
                  </a:lnTo>
                  <a:lnTo>
                    <a:pt x="1752600" y="292100"/>
                  </a:lnTo>
                  <a:lnTo>
                    <a:pt x="1460500" y="0"/>
                  </a:lnTo>
                  <a:close/>
                </a:path>
              </a:pathLst>
            </a:custGeom>
            <a:solidFill>
              <a:srgbClr val="AC8F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39000" y="2667000"/>
              <a:ext cx="1752600" cy="1828800"/>
            </a:xfrm>
            <a:custGeom>
              <a:avLst/>
              <a:gdLst/>
              <a:ahLst/>
              <a:cxnLst/>
              <a:rect l="l" t="t" r="r" b="b"/>
              <a:pathLst>
                <a:path w="1752600" h="1828800">
                  <a:moveTo>
                    <a:pt x="0" y="0"/>
                  </a:moveTo>
                  <a:lnTo>
                    <a:pt x="1460500" y="0"/>
                  </a:lnTo>
                  <a:lnTo>
                    <a:pt x="1752600" y="292100"/>
                  </a:lnTo>
                  <a:lnTo>
                    <a:pt x="1752600" y="1828800"/>
                  </a:lnTo>
                  <a:lnTo>
                    <a:pt x="292100" y="1828800"/>
                  </a:lnTo>
                  <a:lnTo>
                    <a:pt x="0" y="1536700"/>
                  </a:lnTo>
                  <a:lnTo>
                    <a:pt x="0" y="0"/>
                  </a:lnTo>
                  <a:close/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38719" y="2740278"/>
            <a:ext cx="11550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16510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observe,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without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decoding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prefix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‘b’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93749"/>
            <a:ext cx="80079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Program</a:t>
            </a:r>
            <a:r>
              <a:rPr sz="2800" spc="-204" dirty="0"/>
              <a:t> </a:t>
            </a:r>
            <a:r>
              <a:rPr sz="2800" spc="-50" dirty="0"/>
              <a:t>to</a:t>
            </a:r>
            <a:r>
              <a:rPr sz="2800" spc="-210" dirty="0"/>
              <a:t> </a:t>
            </a:r>
            <a:r>
              <a:rPr sz="2800" spc="-80" dirty="0"/>
              <a:t>create</a:t>
            </a:r>
            <a:r>
              <a:rPr sz="2800" spc="-215" dirty="0"/>
              <a:t> </a:t>
            </a:r>
            <a:r>
              <a:rPr sz="2800" spc="-85" dirty="0"/>
              <a:t>Binary</a:t>
            </a:r>
            <a:r>
              <a:rPr sz="2800" spc="-210" dirty="0"/>
              <a:t> </a:t>
            </a:r>
            <a:r>
              <a:rPr sz="2800" spc="-75" dirty="0"/>
              <a:t>file</a:t>
            </a:r>
            <a:r>
              <a:rPr sz="2800" spc="-210" dirty="0"/>
              <a:t> </a:t>
            </a:r>
            <a:r>
              <a:rPr sz="2800" spc="-65" dirty="0"/>
              <a:t>and</a:t>
            </a:r>
            <a:r>
              <a:rPr sz="2800" spc="-195" dirty="0"/>
              <a:t> </a:t>
            </a:r>
            <a:r>
              <a:rPr sz="2800" spc="-80" dirty="0"/>
              <a:t>store</a:t>
            </a:r>
            <a:r>
              <a:rPr sz="2800" spc="-220" dirty="0"/>
              <a:t> </a:t>
            </a:r>
            <a:r>
              <a:rPr sz="2800" spc="-65" dirty="0"/>
              <a:t>few</a:t>
            </a:r>
            <a:r>
              <a:rPr sz="2800" spc="-200" dirty="0"/>
              <a:t> </a:t>
            </a:r>
            <a:r>
              <a:rPr sz="2800" spc="-85" dirty="0"/>
              <a:t>records</a:t>
            </a:r>
            <a:r>
              <a:rPr sz="2800" spc="-220" dirty="0"/>
              <a:t> </a:t>
            </a:r>
            <a:r>
              <a:rPr sz="2800" spc="-50" dirty="0"/>
              <a:t>in</a:t>
            </a:r>
            <a:r>
              <a:rPr sz="2800" spc="-200" dirty="0"/>
              <a:t> </a:t>
            </a:r>
            <a:r>
              <a:rPr sz="2800" spc="-50" dirty="0"/>
              <a:t>it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36211" y="1289303"/>
            <a:ext cx="8776970" cy="5466715"/>
            <a:chOff x="236211" y="1289303"/>
            <a:chExt cx="8776970" cy="5466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11" y="1289303"/>
              <a:ext cx="8776728" cy="2953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1447799"/>
              <a:ext cx="8262239" cy="2438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127" y="3843527"/>
              <a:ext cx="4093464" cy="22920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038561"/>
              <a:ext cx="3505200" cy="17045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843" y="5672327"/>
              <a:ext cx="8270748" cy="10835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055" y="5867400"/>
              <a:ext cx="7682357" cy="495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0221"/>
            <a:ext cx="7352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A</a:t>
            </a:r>
            <a:r>
              <a:rPr spc="-90" dirty="0"/>
              <a:t>cc</a:t>
            </a:r>
            <a:r>
              <a:rPr spc="-105" dirty="0"/>
              <a:t>ess</a:t>
            </a:r>
            <a:r>
              <a:rPr spc="-10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50" dirty="0"/>
              <a:t> </a:t>
            </a:r>
            <a:r>
              <a:rPr spc="-100" dirty="0"/>
              <a:t>r</a:t>
            </a:r>
            <a:r>
              <a:rPr spc="-105" dirty="0"/>
              <a:t>e</a:t>
            </a:r>
            <a:r>
              <a:rPr spc="-90" dirty="0"/>
              <a:t>c</a:t>
            </a:r>
            <a:r>
              <a:rPr spc="-105" dirty="0"/>
              <a:t>o</a:t>
            </a:r>
            <a:r>
              <a:rPr spc="-100" dirty="0"/>
              <a:t>r</a:t>
            </a:r>
            <a:r>
              <a:rPr dirty="0"/>
              <a:t>d</a:t>
            </a:r>
            <a:r>
              <a:rPr spc="-250" dirty="0"/>
              <a:t> </a:t>
            </a:r>
            <a:r>
              <a:rPr spc="-100" dirty="0"/>
              <a:t>r</a:t>
            </a:r>
            <a:r>
              <a:rPr spc="-105" dirty="0"/>
              <a:t>andom</a:t>
            </a:r>
            <a:r>
              <a:rPr spc="-100" dirty="0"/>
              <a:t>l</a:t>
            </a:r>
            <a:r>
              <a:rPr dirty="0"/>
              <a:t>y</a:t>
            </a:r>
            <a:r>
              <a:rPr spc="-240" dirty="0"/>
              <a:t> </a:t>
            </a:r>
            <a:r>
              <a:rPr spc="-100" dirty="0"/>
              <a:t>fr</a:t>
            </a:r>
            <a:r>
              <a:rPr spc="-105" dirty="0"/>
              <a:t>o</a:t>
            </a:r>
            <a:r>
              <a:rPr dirty="0"/>
              <a:t>m</a:t>
            </a:r>
            <a:r>
              <a:rPr spc="-240" dirty="0"/>
              <a:t> </a:t>
            </a:r>
            <a:r>
              <a:rPr spc="-100" dirty="0"/>
              <a:t>Bi</a:t>
            </a:r>
            <a:r>
              <a:rPr spc="-105" dirty="0"/>
              <a:t>na</a:t>
            </a:r>
            <a:r>
              <a:rPr spc="-100" dirty="0"/>
              <a:t>r</a:t>
            </a:r>
            <a:r>
              <a:rPr dirty="0"/>
              <a:t>y</a:t>
            </a:r>
            <a:r>
              <a:rPr spc="-225" dirty="0"/>
              <a:t> </a:t>
            </a:r>
            <a:r>
              <a:rPr spc="-100" dirty="0"/>
              <a:t>Fil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1544" y="1252727"/>
            <a:ext cx="8982710" cy="5389245"/>
            <a:chOff x="161544" y="1252727"/>
            <a:chExt cx="8982710" cy="5389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8" y="1252727"/>
              <a:ext cx="8513064" cy="34838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447799"/>
              <a:ext cx="7924800" cy="2895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44" y="4445507"/>
              <a:ext cx="4783836" cy="21960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187" y="4641214"/>
              <a:ext cx="4195572" cy="16071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4940" y="3691127"/>
              <a:ext cx="3909060" cy="2292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1028" y="3886161"/>
              <a:ext cx="3505200" cy="17045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10199" y="5791199"/>
              <a:ext cx="3505200" cy="381000"/>
            </a:xfrm>
            <a:custGeom>
              <a:avLst/>
              <a:gdLst/>
              <a:ahLst/>
              <a:cxnLst/>
              <a:rect l="l" t="t" r="r" b="b"/>
              <a:pathLst>
                <a:path w="3505200" h="381000">
                  <a:moveTo>
                    <a:pt x="3441700" y="0"/>
                  </a:moveTo>
                  <a:lnTo>
                    <a:pt x="0" y="0"/>
                  </a:lnTo>
                  <a:lnTo>
                    <a:pt x="0" y="317500"/>
                  </a:lnTo>
                  <a:lnTo>
                    <a:pt x="63500" y="381000"/>
                  </a:lnTo>
                  <a:lnTo>
                    <a:pt x="3505200" y="381000"/>
                  </a:lnTo>
                  <a:lnTo>
                    <a:pt x="3505200" y="63500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0199" y="5791199"/>
              <a:ext cx="3505200" cy="381000"/>
            </a:xfrm>
            <a:custGeom>
              <a:avLst/>
              <a:gdLst/>
              <a:ahLst/>
              <a:cxnLst/>
              <a:rect l="l" t="t" r="r" b="b"/>
              <a:pathLst>
                <a:path w="3505200" h="381000">
                  <a:moveTo>
                    <a:pt x="0" y="0"/>
                  </a:moveTo>
                  <a:lnTo>
                    <a:pt x="3441700" y="0"/>
                  </a:lnTo>
                  <a:lnTo>
                    <a:pt x="3505200" y="63500"/>
                  </a:lnTo>
                  <a:lnTo>
                    <a:pt x="3505200" y="381000"/>
                  </a:lnTo>
                  <a:lnTo>
                    <a:pt x="63500" y="381000"/>
                  </a:lnTo>
                  <a:lnTo>
                    <a:pt x="0" y="317500"/>
                  </a:lnTo>
                  <a:lnTo>
                    <a:pt x="0" y="0"/>
                  </a:lnTo>
                  <a:close/>
                </a:path>
              </a:pathLst>
            </a:custGeom>
            <a:ln w="26428">
              <a:solidFill>
                <a:srgbClr val="6B76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11315" y="5826963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RECORD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5117"/>
            <a:ext cx="77787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Pr</a:t>
            </a:r>
            <a:r>
              <a:rPr sz="3600" spc="-95" dirty="0"/>
              <a:t>og</a:t>
            </a:r>
            <a:r>
              <a:rPr sz="3600" spc="-100" dirty="0"/>
              <a:t>r</a:t>
            </a:r>
            <a:r>
              <a:rPr sz="3600" spc="-95" dirty="0"/>
              <a:t>a</a:t>
            </a:r>
            <a:r>
              <a:rPr sz="3600" dirty="0"/>
              <a:t>m</a:t>
            </a:r>
            <a:r>
              <a:rPr sz="3600" spc="-229" dirty="0"/>
              <a:t> </a:t>
            </a:r>
            <a:r>
              <a:rPr sz="3600" spc="-105" dirty="0"/>
              <a:t>t</a:t>
            </a:r>
            <a:r>
              <a:rPr sz="3600" dirty="0"/>
              <a:t>o</a:t>
            </a:r>
            <a:r>
              <a:rPr sz="3600" spc="-204" dirty="0"/>
              <a:t> </a:t>
            </a:r>
            <a:r>
              <a:rPr sz="3600" spc="-100" dirty="0"/>
              <a:t>s</a:t>
            </a:r>
            <a:r>
              <a:rPr sz="3600" spc="-95" dirty="0"/>
              <a:t>ea</a:t>
            </a:r>
            <a:r>
              <a:rPr sz="3600" spc="-100" dirty="0"/>
              <a:t>rc</a:t>
            </a:r>
            <a:r>
              <a:rPr sz="3600" dirty="0"/>
              <a:t>h</a:t>
            </a:r>
            <a:r>
              <a:rPr sz="3600" spc="-229" dirty="0"/>
              <a:t> </a:t>
            </a:r>
            <a:r>
              <a:rPr sz="3600" spc="-105" dirty="0"/>
              <a:t>f</a:t>
            </a:r>
            <a:r>
              <a:rPr sz="3600" spc="-95" dirty="0"/>
              <a:t>o</a:t>
            </a:r>
            <a:r>
              <a:rPr sz="3600" dirty="0"/>
              <a:t>r</a:t>
            </a:r>
            <a:r>
              <a:rPr sz="3600" spc="-210" dirty="0"/>
              <a:t> </a:t>
            </a:r>
            <a:r>
              <a:rPr sz="3600" spc="-95" dirty="0"/>
              <a:t>nam</a:t>
            </a:r>
            <a:r>
              <a:rPr sz="3600" dirty="0"/>
              <a:t>e</a:t>
            </a:r>
            <a:r>
              <a:rPr sz="3600" spc="-220" dirty="0"/>
              <a:t> </a:t>
            </a:r>
            <a:r>
              <a:rPr sz="3600" spc="-95" dirty="0"/>
              <a:t>i</a:t>
            </a:r>
            <a:r>
              <a:rPr sz="3600" dirty="0"/>
              <a:t>n</a:t>
            </a:r>
            <a:r>
              <a:rPr sz="3600" spc="-220" dirty="0"/>
              <a:t> </a:t>
            </a:r>
            <a:r>
              <a:rPr sz="3600" spc="-95" dirty="0"/>
              <a:t>b</a:t>
            </a:r>
            <a:r>
              <a:rPr sz="3600" spc="-100" dirty="0"/>
              <a:t>i</a:t>
            </a:r>
            <a:r>
              <a:rPr sz="3600" spc="-95" dirty="0"/>
              <a:t>na</a:t>
            </a:r>
            <a:r>
              <a:rPr sz="3600" spc="-100" dirty="0"/>
              <a:t>r</a:t>
            </a:r>
            <a:r>
              <a:rPr sz="3600" dirty="0"/>
              <a:t>y</a:t>
            </a:r>
            <a:r>
              <a:rPr sz="3600" spc="-235" dirty="0"/>
              <a:t> </a:t>
            </a:r>
            <a:r>
              <a:rPr sz="3600" spc="-105" dirty="0"/>
              <a:t>f</a:t>
            </a:r>
            <a:r>
              <a:rPr sz="3600" spc="-100" dirty="0"/>
              <a:t>il</a:t>
            </a:r>
            <a:r>
              <a:rPr sz="3600" dirty="0"/>
              <a:t>e  </a:t>
            </a:r>
            <a:r>
              <a:rPr sz="3600" spc="-100" dirty="0"/>
              <a:t>an</a:t>
            </a:r>
            <a:r>
              <a:rPr sz="3600" spc="-5" dirty="0"/>
              <a:t>d</a:t>
            </a:r>
            <a:r>
              <a:rPr sz="3600" spc="-220" dirty="0"/>
              <a:t> </a:t>
            </a:r>
            <a:r>
              <a:rPr sz="3600" spc="-100" dirty="0"/>
              <a:t>d</a:t>
            </a:r>
            <a:r>
              <a:rPr sz="3600" spc="-95" dirty="0"/>
              <a:t>i</a:t>
            </a:r>
            <a:r>
              <a:rPr sz="3600" spc="-100" dirty="0"/>
              <a:t>sp</a:t>
            </a:r>
            <a:r>
              <a:rPr sz="3600" spc="-95" dirty="0"/>
              <a:t>l</a:t>
            </a:r>
            <a:r>
              <a:rPr sz="3600" spc="-110" dirty="0"/>
              <a:t>a</a:t>
            </a:r>
            <a:r>
              <a:rPr sz="3600" dirty="0"/>
              <a:t>y</a:t>
            </a:r>
            <a:r>
              <a:rPr sz="3600" spc="-235" dirty="0"/>
              <a:t> </a:t>
            </a:r>
            <a:r>
              <a:rPr sz="3600" spc="-95" dirty="0"/>
              <a:t>r</a:t>
            </a:r>
            <a:r>
              <a:rPr sz="3600" spc="-100" dirty="0"/>
              <a:t>eco</a:t>
            </a:r>
            <a:r>
              <a:rPr sz="3600" spc="-95" dirty="0"/>
              <a:t>r</a:t>
            </a:r>
            <a:r>
              <a:rPr sz="3600" spc="-5" dirty="0"/>
              <a:t>d</a:t>
            </a:r>
            <a:r>
              <a:rPr sz="3600" spc="-229" dirty="0"/>
              <a:t> </a:t>
            </a:r>
            <a:r>
              <a:rPr sz="3600" spc="-100" dirty="0"/>
              <a:t>nu</a:t>
            </a:r>
            <a:r>
              <a:rPr sz="3600" spc="-95" dirty="0"/>
              <a:t>m</a:t>
            </a:r>
            <a:r>
              <a:rPr sz="3600" spc="-100" dirty="0"/>
              <a:t>be</a:t>
            </a:r>
            <a:r>
              <a:rPr sz="3600" dirty="0"/>
              <a:t>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38327" y="1557527"/>
            <a:ext cx="8208645" cy="5131435"/>
            <a:chOff x="338327" y="1557527"/>
            <a:chExt cx="8208645" cy="5131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1557527"/>
              <a:ext cx="8208264" cy="5131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1752599"/>
              <a:ext cx="7620000" cy="4543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5117"/>
            <a:ext cx="77787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Pr</a:t>
            </a:r>
            <a:r>
              <a:rPr sz="3600" spc="-95" dirty="0"/>
              <a:t>og</a:t>
            </a:r>
            <a:r>
              <a:rPr sz="3600" spc="-100" dirty="0"/>
              <a:t>r</a:t>
            </a:r>
            <a:r>
              <a:rPr sz="3600" spc="-95" dirty="0"/>
              <a:t>a</a:t>
            </a:r>
            <a:r>
              <a:rPr sz="3600" dirty="0"/>
              <a:t>m</a:t>
            </a:r>
            <a:r>
              <a:rPr sz="3600" spc="-229" dirty="0"/>
              <a:t> </a:t>
            </a:r>
            <a:r>
              <a:rPr sz="3600" spc="-105" dirty="0"/>
              <a:t>t</a:t>
            </a:r>
            <a:r>
              <a:rPr sz="3600" dirty="0"/>
              <a:t>o</a:t>
            </a:r>
            <a:r>
              <a:rPr sz="3600" spc="-204" dirty="0"/>
              <a:t> </a:t>
            </a:r>
            <a:r>
              <a:rPr sz="3600" spc="-100" dirty="0"/>
              <a:t>s</a:t>
            </a:r>
            <a:r>
              <a:rPr sz="3600" spc="-95" dirty="0"/>
              <a:t>ea</a:t>
            </a:r>
            <a:r>
              <a:rPr sz="3600" spc="-100" dirty="0"/>
              <a:t>rc</a:t>
            </a:r>
            <a:r>
              <a:rPr sz="3600" dirty="0"/>
              <a:t>h</a:t>
            </a:r>
            <a:r>
              <a:rPr sz="3600" spc="-229" dirty="0"/>
              <a:t> </a:t>
            </a:r>
            <a:r>
              <a:rPr sz="3600" spc="-105" dirty="0"/>
              <a:t>f</a:t>
            </a:r>
            <a:r>
              <a:rPr sz="3600" spc="-95" dirty="0"/>
              <a:t>o</a:t>
            </a:r>
            <a:r>
              <a:rPr sz="3600" dirty="0"/>
              <a:t>r</a:t>
            </a:r>
            <a:r>
              <a:rPr sz="3600" spc="-210" dirty="0"/>
              <a:t> </a:t>
            </a:r>
            <a:r>
              <a:rPr sz="3600" spc="-95" dirty="0"/>
              <a:t>nam</a:t>
            </a:r>
            <a:r>
              <a:rPr sz="3600" dirty="0"/>
              <a:t>e</a:t>
            </a:r>
            <a:r>
              <a:rPr sz="3600" spc="-220" dirty="0"/>
              <a:t> </a:t>
            </a:r>
            <a:r>
              <a:rPr sz="3600" spc="-95" dirty="0"/>
              <a:t>i</a:t>
            </a:r>
            <a:r>
              <a:rPr sz="3600" dirty="0"/>
              <a:t>n</a:t>
            </a:r>
            <a:r>
              <a:rPr sz="3600" spc="-220" dirty="0"/>
              <a:t> </a:t>
            </a:r>
            <a:r>
              <a:rPr sz="3600" spc="-95" dirty="0"/>
              <a:t>b</a:t>
            </a:r>
            <a:r>
              <a:rPr sz="3600" spc="-100" dirty="0"/>
              <a:t>i</a:t>
            </a:r>
            <a:r>
              <a:rPr sz="3600" spc="-95" dirty="0"/>
              <a:t>na</a:t>
            </a:r>
            <a:r>
              <a:rPr sz="3600" spc="-100" dirty="0"/>
              <a:t>r</a:t>
            </a:r>
            <a:r>
              <a:rPr sz="3600" dirty="0"/>
              <a:t>y</a:t>
            </a:r>
            <a:r>
              <a:rPr sz="3600" spc="-235" dirty="0"/>
              <a:t> </a:t>
            </a:r>
            <a:r>
              <a:rPr sz="3600" spc="-105" dirty="0"/>
              <a:t>f</a:t>
            </a:r>
            <a:r>
              <a:rPr sz="3600" spc="-100" dirty="0"/>
              <a:t>il</a:t>
            </a:r>
            <a:r>
              <a:rPr sz="3600" dirty="0"/>
              <a:t>e  </a:t>
            </a:r>
            <a:r>
              <a:rPr sz="3600" spc="-100" dirty="0"/>
              <a:t>an</a:t>
            </a:r>
            <a:r>
              <a:rPr sz="3600" spc="-5" dirty="0"/>
              <a:t>d</a:t>
            </a:r>
            <a:r>
              <a:rPr sz="3600" spc="-220" dirty="0"/>
              <a:t> </a:t>
            </a:r>
            <a:r>
              <a:rPr sz="3600" spc="-100" dirty="0"/>
              <a:t>d</a:t>
            </a:r>
            <a:r>
              <a:rPr sz="3600" spc="-95" dirty="0"/>
              <a:t>i</a:t>
            </a:r>
            <a:r>
              <a:rPr sz="3600" spc="-100" dirty="0"/>
              <a:t>sp</a:t>
            </a:r>
            <a:r>
              <a:rPr sz="3600" spc="-95" dirty="0"/>
              <a:t>l</a:t>
            </a:r>
            <a:r>
              <a:rPr sz="3600" spc="-110" dirty="0"/>
              <a:t>a</a:t>
            </a:r>
            <a:r>
              <a:rPr sz="3600" dirty="0"/>
              <a:t>y</a:t>
            </a:r>
            <a:r>
              <a:rPr sz="3600" spc="-235" dirty="0"/>
              <a:t> </a:t>
            </a:r>
            <a:r>
              <a:rPr sz="3600" spc="-95" dirty="0"/>
              <a:t>r</a:t>
            </a:r>
            <a:r>
              <a:rPr sz="3600" spc="-100" dirty="0"/>
              <a:t>eco</a:t>
            </a:r>
            <a:r>
              <a:rPr sz="3600" spc="-95" dirty="0"/>
              <a:t>r</a:t>
            </a:r>
            <a:r>
              <a:rPr sz="3600" spc="-5" dirty="0"/>
              <a:t>d</a:t>
            </a:r>
            <a:r>
              <a:rPr sz="3600" spc="-229" dirty="0"/>
              <a:t> </a:t>
            </a:r>
            <a:r>
              <a:rPr sz="3600" spc="-100" dirty="0"/>
              <a:t>nu</a:t>
            </a:r>
            <a:r>
              <a:rPr sz="3600" spc="-95" dirty="0"/>
              <a:t>m</a:t>
            </a:r>
            <a:r>
              <a:rPr sz="3600" spc="-100" dirty="0"/>
              <a:t>be</a:t>
            </a:r>
            <a:r>
              <a:rPr sz="3600" dirty="0"/>
              <a:t>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14527" y="1405127"/>
            <a:ext cx="7980045" cy="5100955"/>
            <a:chOff x="414527" y="1405127"/>
            <a:chExt cx="7980045" cy="51009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7" y="1405127"/>
              <a:ext cx="7979664" cy="3331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600199"/>
              <a:ext cx="7391400" cy="2743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4495749"/>
              <a:ext cx="3886200" cy="2009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Pr</a:t>
            </a:r>
            <a:r>
              <a:rPr spc="-105" dirty="0"/>
              <a:t>og</a:t>
            </a:r>
            <a:r>
              <a:rPr spc="-100" dirty="0"/>
              <a:t>r</a:t>
            </a:r>
            <a:r>
              <a:rPr spc="-105" dirty="0"/>
              <a:t>a</a:t>
            </a:r>
            <a:r>
              <a:rPr dirty="0"/>
              <a:t>m</a:t>
            </a:r>
            <a:r>
              <a:rPr spc="-250" dirty="0"/>
              <a:t> </a:t>
            </a:r>
            <a:r>
              <a:rPr spc="-100" dirty="0"/>
              <a:t>t</a:t>
            </a:r>
            <a:r>
              <a:rPr dirty="0"/>
              <a:t>o</a:t>
            </a:r>
            <a:r>
              <a:rPr spc="-215" dirty="0"/>
              <a:t> </a:t>
            </a:r>
            <a:r>
              <a:rPr spc="-105" dirty="0"/>
              <a:t>upda</a:t>
            </a:r>
            <a:r>
              <a:rPr spc="-100" dirty="0"/>
              <a:t>t</a:t>
            </a:r>
            <a:r>
              <a:rPr dirty="0"/>
              <a:t>e</a:t>
            </a:r>
            <a:r>
              <a:rPr spc="-240" dirty="0"/>
              <a:t> </a:t>
            </a:r>
            <a:r>
              <a:rPr spc="-105" dirty="0"/>
              <a:t>nam</a:t>
            </a:r>
            <a:r>
              <a:rPr dirty="0"/>
              <a:t>e</a:t>
            </a:r>
            <a:r>
              <a:rPr spc="-225" dirty="0"/>
              <a:t> </a:t>
            </a:r>
            <a:r>
              <a:rPr spc="-100" dirty="0"/>
              <a:t>i</a:t>
            </a:r>
            <a:r>
              <a:rPr dirty="0"/>
              <a:t>n</a:t>
            </a:r>
            <a:r>
              <a:rPr spc="-215" dirty="0"/>
              <a:t> </a:t>
            </a:r>
            <a:r>
              <a:rPr spc="-100" dirty="0"/>
              <a:t>Bi</a:t>
            </a:r>
            <a:r>
              <a:rPr spc="-105" dirty="0"/>
              <a:t>na</a:t>
            </a:r>
            <a:r>
              <a:rPr spc="-100" dirty="0"/>
              <a:t>r</a:t>
            </a:r>
            <a:r>
              <a:rPr dirty="0"/>
              <a:t>y</a:t>
            </a:r>
            <a:r>
              <a:rPr spc="-225" dirty="0"/>
              <a:t> </a:t>
            </a:r>
            <a:r>
              <a:rPr spc="-100" dirty="0"/>
              <a:t>Fil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9587" y="719327"/>
            <a:ext cx="8634730" cy="5843905"/>
            <a:chOff x="509587" y="719327"/>
            <a:chExt cx="8634730" cy="5843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587" y="942975"/>
              <a:ext cx="8086725" cy="5619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728" y="719327"/>
              <a:ext cx="3700272" cy="17312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0" y="914399"/>
              <a:ext cx="3328542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7735" y="3386327"/>
              <a:ext cx="3636264" cy="1731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2808" y="3581400"/>
              <a:ext cx="3200399" cy="1143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Pr</a:t>
            </a:r>
            <a:r>
              <a:rPr spc="-105" dirty="0"/>
              <a:t>og</a:t>
            </a:r>
            <a:r>
              <a:rPr spc="-100" dirty="0"/>
              <a:t>r</a:t>
            </a:r>
            <a:r>
              <a:rPr spc="-105" dirty="0"/>
              <a:t>a</a:t>
            </a:r>
            <a:r>
              <a:rPr dirty="0"/>
              <a:t>m</a:t>
            </a:r>
            <a:r>
              <a:rPr spc="-250" dirty="0"/>
              <a:t> </a:t>
            </a:r>
            <a:r>
              <a:rPr spc="-100" dirty="0"/>
              <a:t>t</a:t>
            </a:r>
            <a:r>
              <a:rPr dirty="0"/>
              <a:t>o</a:t>
            </a:r>
            <a:r>
              <a:rPr spc="-215" dirty="0"/>
              <a:t> </a:t>
            </a:r>
            <a:r>
              <a:rPr spc="-105" dirty="0"/>
              <a:t>upda</a:t>
            </a:r>
            <a:r>
              <a:rPr spc="-100" dirty="0"/>
              <a:t>t</a:t>
            </a:r>
            <a:r>
              <a:rPr dirty="0"/>
              <a:t>e</a:t>
            </a:r>
            <a:r>
              <a:rPr spc="-240" dirty="0"/>
              <a:t> </a:t>
            </a:r>
            <a:r>
              <a:rPr spc="-105" dirty="0"/>
              <a:t>nam</a:t>
            </a:r>
            <a:r>
              <a:rPr dirty="0"/>
              <a:t>e</a:t>
            </a:r>
            <a:r>
              <a:rPr spc="-225" dirty="0"/>
              <a:t> </a:t>
            </a:r>
            <a:r>
              <a:rPr spc="-100" dirty="0"/>
              <a:t>i</a:t>
            </a:r>
            <a:r>
              <a:rPr dirty="0"/>
              <a:t>n</a:t>
            </a:r>
            <a:r>
              <a:rPr spc="-215" dirty="0"/>
              <a:t> </a:t>
            </a:r>
            <a:r>
              <a:rPr spc="-100" dirty="0"/>
              <a:t>Bi</a:t>
            </a:r>
            <a:r>
              <a:rPr spc="-105" dirty="0"/>
              <a:t>na</a:t>
            </a:r>
            <a:r>
              <a:rPr spc="-100" dirty="0"/>
              <a:t>r</a:t>
            </a:r>
            <a:r>
              <a:rPr dirty="0"/>
              <a:t>y</a:t>
            </a:r>
            <a:r>
              <a:rPr spc="-225" dirty="0"/>
              <a:t> </a:t>
            </a:r>
            <a:r>
              <a:rPr spc="-100" dirty="0"/>
              <a:t>Fil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9587" y="719327"/>
            <a:ext cx="8634730" cy="4706620"/>
            <a:chOff x="509587" y="719327"/>
            <a:chExt cx="8634730" cy="4706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587" y="937221"/>
              <a:ext cx="8086725" cy="44883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728" y="719327"/>
              <a:ext cx="3700272" cy="17312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0" y="914399"/>
              <a:ext cx="3328542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1744" y="2243327"/>
              <a:ext cx="3572255" cy="1731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6942" y="2438400"/>
              <a:ext cx="3200399" cy="11430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00" y="5791200"/>
            <a:ext cx="6443599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198</Words>
  <Application>Microsoft Office PowerPoint</Application>
  <PresentationFormat>On-screen Show (4:3)</PresentationFormat>
  <Paragraphs>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BINARY FILE HANDLING</vt:lpstr>
      <vt:lpstr>Writing String to Binary file</vt:lpstr>
      <vt:lpstr>Reading Binary file in String</vt:lpstr>
      <vt:lpstr>Program to create Binary file and store few records in it</vt:lpstr>
      <vt:lpstr>Accessing record randomly from Binary File</vt:lpstr>
      <vt:lpstr>Program to search for name in binary file  and display record number</vt:lpstr>
      <vt:lpstr>Program to search for name in binary file  and display record number</vt:lpstr>
      <vt:lpstr>Program to update name in Binary File</vt:lpstr>
      <vt:lpstr>Program to update name in Binary File</vt:lpstr>
      <vt:lpstr>Program to delete name from binary file</vt:lpstr>
      <vt:lpstr>Program to delete name from binary file</vt:lpstr>
      <vt:lpstr>Pickling – Storing employee details in binary file</vt:lpstr>
      <vt:lpstr>Un-Pickling – Reading and Display Record</vt:lpstr>
      <vt:lpstr>Un-Pickling – Display Record (Formatted Output)</vt:lpstr>
      <vt:lpstr>Searching in Binary File</vt:lpstr>
      <vt:lpstr>Finding Number of Record in Binary File</vt:lpstr>
      <vt:lpstr>Updating Employee Record</vt:lpstr>
      <vt:lpstr>Updating Employee Record</vt:lpstr>
      <vt:lpstr>Deleting Employee Record</vt:lpstr>
      <vt:lpstr>Deleting Employee Record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FILE HANDLING</dc:title>
  <dc:creator>Leena Gupta</dc:creator>
  <cp:lastModifiedBy>Leena Gupta</cp:lastModifiedBy>
  <cp:revision>2</cp:revision>
  <dcterms:created xsi:type="dcterms:W3CDTF">2022-12-19T06:21:48Z</dcterms:created>
  <dcterms:modified xsi:type="dcterms:W3CDTF">2022-12-19T06:50:27Z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2022-12-19T00:00:00Z</vt:filetime>
  </property>
</Properties>
</file>