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5A0C-B7A5-48A4-BACA-DBE83B664B77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167A-5A75-4D19-BD03-E48D761C14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5A0C-B7A5-48A4-BACA-DBE83B664B77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167A-5A75-4D19-BD03-E48D761C14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5A0C-B7A5-48A4-BACA-DBE83B664B77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167A-5A75-4D19-BD03-E48D761C14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5A0C-B7A5-48A4-BACA-DBE83B664B77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167A-5A75-4D19-BD03-E48D761C14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5A0C-B7A5-48A4-BACA-DBE83B664B77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167A-5A75-4D19-BD03-E48D761C14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5A0C-B7A5-48A4-BACA-DBE83B664B77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167A-5A75-4D19-BD03-E48D761C14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5A0C-B7A5-48A4-BACA-DBE83B664B77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167A-5A75-4D19-BD03-E48D761C14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5A0C-B7A5-48A4-BACA-DBE83B664B77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167A-5A75-4D19-BD03-E48D761C14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5A0C-B7A5-48A4-BACA-DBE83B664B77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167A-5A75-4D19-BD03-E48D761C14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5A0C-B7A5-48A4-BACA-DBE83B664B77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167A-5A75-4D19-BD03-E48D761C14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5A0C-B7A5-48A4-BACA-DBE83B664B77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167A-5A75-4D19-BD03-E48D761C14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95A0C-B7A5-48A4-BACA-DBE83B664B77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0167A-5A75-4D19-BD03-E48D761C147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CSV File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0244" t="37040" r="55679" b="42757"/>
          <a:stretch>
            <a:fillRect/>
          </a:stretch>
        </p:blipFill>
        <p:spPr bwMode="auto">
          <a:xfrm>
            <a:off x="685800" y="457200"/>
            <a:ext cx="6705600" cy="223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85800" y="3048000"/>
            <a:ext cx="7620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Writing to a CSV </a:t>
            </a:r>
            <a:r>
              <a:rPr lang="en-US" sz="2800" dirty="0" smtClean="0"/>
              <a:t>file</a:t>
            </a:r>
          </a:p>
          <a:p>
            <a:r>
              <a:rPr lang="en-US" sz="2800" b="1" dirty="0"/>
              <a:t>Using </a:t>
            </a:r>
            <a:r>
              <a:rPr lang="en-US" sz="2800" b="1" dirty="0" err="1"/>
              <a:t>csv.writer</a:t>
            </a:r>
            <a:endParaRPr lang="en-US" sz="2800" b="1" dirty="0"/>
          </a:p>
          <a:p>
            <a:r>
              <a:rPr lang="en-US" sz="2800" dirty="0"/>
              <a:t>Let’s assume we are recording 3 Students data(Name, M1 Score, M2 Score)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 l="7404" t="43774" r="46214" b="44441"/>
          <a:stretch>
            <a:fillRect/>
          </a:stretch>
        </p:blipFill>
        <p:spPr bwMode="auto">
          <a:xfrm>
            <a:off x="381000" y="5410200"/>
            <a:ext cx="8001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2286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Steps of writing to a CSV file:</a:t>
            </a:r>
          </a:p>
          <a:p>
            <a:r>
              <a:rPr lang="en-US" b="1" dirty="0"/>
              <a:t>1. Import </a:t>
            </a:r>
            <a:r>
              <a:rPr lang="en-US" b="1" dirty="0" err="1"/>
              <a:t>csv</a:t>
            </a:r>
            <a:r>
              <a:rPr lang="en-US" b="1" dirty="0"/>
              <a:t> library</a:t>
            </a:r>
            <a:endParaRPr lang="en-US" dirty="0"/>
          </a:p>
          <a:p>
            <a:r>
              <a:rPr lang="en-US" dirty="0" smtClean="0"/>
              <a:t>import </a:t>
            </a:r>
            <a:r>
              <a:rPr lang="en-US" dirty="0" err="1" smtClean="0"/>
              <a:t>csv</a:t>
            </a:r>
            <a:endParaRPr lang="en-US" dirty="0" smtClean="0"/>
          </a:p>
          <a:p>
            <a:r>
              <a:rPr lang="en-US" b="1" dirty="0" smtClean="0"/>
              <a:t>2</a:t>
            </a:r>
            <a:r>
              <a:rPr lang="en-US" b="1" dirty="0"/>
              <a:t>. Define a filename and Open the file using open()</a:t>
            </a:r>
            <a:endParaRPr lang="en-US" dirty="0"/>
          </a:p>
          <a:p>
            <a:r>
              <a:rPr lang="en-US" b="1" dirty="0"/>
              <a:t>3. Create a </a:t>
            </a:r>
            <a:r>
              <a:rPr lang="en-US" b="1" dirty="0" err="1"/>
              <a:t>csvwriter</a:t>
            </a:r>
            <a:r>
              <a:rPr lang="en-US" b="1" dirty="0"/>
              <a:t> object using </a:t>
            </a:r>
            <a:r>
              <a:rPr lang="en-US" b="1" dirty="0" err="1"/>
              <a:t>csv.writer</a:t>
            </a:r>
            <a:r>
              <a:rPr lang="en-US" b="1" dirty="0"/>
              <a:t>()</a:t>
            </a:r>
            <a:endParaRPr lang="en-US" dirty="0"/>
          </a:p>
          <a:p>
            <a:r>
              <a:rPr lang="en-US" b="1" dirty="0"/>
              <a:t>4. Write the header</a:t>
            </a:r>
            <a:endParaRPr lang="en-US" dirty="0"/>
          </a:p>
          <a:p>
            <a:r>
              <a:rPr lang="en-US" b="1" dirty="0"/>
              <a:t>5. Write the rest of the data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l="7613" t="42708" r="43778" b="38542"/>
          <a:stretch>
            <a:fillRect/>
          </a:stretch>
        </p:blipFill>
        <p:spPr bwMode="auto">
          <a:xfrm>
            <a:off x="381000" y="4648200"/>
            <a:ext cx="8432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1"/>
            <a:ext cx="6858000" cy="457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Using .</a:t>
            </a:r>
            <a:r>
              <a:rPr lang="en-US" dirty="0" err="1"/>
              <a:t>writelines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 l="8199" t="41667" r="43192" b="21875"/>
          <a:stretch>
            <a:fillRect/>
          </a:stretch>
        </p:blipFill>
        <p:spPr bwMode="auto">
          <a:xfrm>
            <a:off x="685799" y="1219200"/>
            <a:ext cx="8131629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CSV?</a:t>
            </a:r>
          </a:p>
          <a:p>
            <a:r>
              <a:rPr lang="en-US" dirty="0"/>
              <a:t>How to read CSV file in Python?</a:t>
            </a:r>
          </a:p>
          <a:p>
            <a:r>
              <a:rPr lang="en-US" dirty="0"/>
              <a:t>Writing to a Python CSV</a:t>
            </a:r>
          </a:p>
          <a:p>
            <a:r>
              <a:rPr lang="en-US" dirty="0"/>
              <a:t>How to import CSV Python?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1"/>
            <a:ext cx="8610600" cy="2514600"/>
          </a:xfrm>
        </p:spPr>
        <p:txBody>
          <a:bodyPr/>
          <a:lstStyle/>
          <a:p>
            <a:r>
              <a:rPr lang="en-US" dirty="0"/>
              <a:t>CSV stands for “Comma Separated Values.” It is the simplest form of storing data in tabular form as plain text</a:t>
            </a:r>
            <a:r>
              <a:rPr lang="en-US" dirty="0" smtClean="0"/>
              <a:t>.</a:t>
            </a:r>
          </a:p>
          <a:p>
            <a:r>
              <a:rPr lang="en-US" b="1" dirty="0"/>
              <a:t>Structure of CSV: </a:t>
            </a:r>
            <a:endParaRPr lang="en-US" b="1" dirty="0" smtClean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l="9297" t="30305" r="55679" b="24237"/>
          <a:stretch>
            <a:fillRect/>
          </a:stretch>
        </p:blipFill>
        <p:spPr bwMode="auto">
          <a:xfrm>
            <a:off x="685799" y="2667000"/>
            <a:ext cx="542995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We have a file named “Salary_Data.csv.” The first line of a CSV file is the header and contains the names of the fields/features.</a:t>
            </a:r>
          </a:p>
          <a:p>
            <a:pPr algn="just"/>
            <a:r>
              <a:rPr lang="en-US" dirty="0"/>
              <a:t>After the header, each line of the file is an observation/a record. The values of a record are separated by “comma</a:t>
            </a:r>
            <a:r>
              <a:rPr lang="en-US" dirty="0" smtClean="0"/>
              <a:t>.”</a:t>
            </a:r>
          </a:p>
          <a:p>
            <a:pPr algn="just"/>
            <a:r>
              <a:rPr lang="en-US" dirty="0"/>
              <a:t>Reading a CSV</a:t>
            </a:r>
          </a:p>
          <a:p>
            <a:pPr algn="just"/>
            <a:r>
              <a:rPr lang="en-US" dirty="0"/>
              <a:t>CSV files can be handled in multiple ways in Python.</a:t>
            </a:r>
          </a:p>
          <a:p>
            <a:pPr algn="just">
              <a:buNone/>
            </a:pPr>
            <a:r>
              <a:rPr lang="en-US" dirty="0"/>
              <a:t>	</a:t>
            </a:r>
            <a:r>
              <a:rPr lang="en-US" dirty="0" smtClean="0"/>
              <a:t>Using </a:t>
            </a:r>
            <a:r>
              <a:rPr lang="en-US" dirty="0" err="1"/>
              <a:t>csv.reader</a:t>
            </a:r>
            <a:endParaRPr lang="en-US" dirty="0"/>
          </a:p>
          <a:p>
            <a:pPr algn="just"/>
            <a:r>
              <a:rPr lang="en-US" dirty="0"/>
              <a:t>Reading a CSV using Python’s inbuilt module called </a:t>
            </a:r>
            <a:r>
              <a:rPr lang="en-US" b="1" dirty="0" err="1"/>
              <a:t>csv</a:t>
            </a:r>
            <a:r>
              <a:rPr lang="en-US" dirty="0"/>
              <a:t> using </a:t>
            </a:r>
            <a:r>
              <a:rPr lang="en-US" b="1" dirty="0" err="1"/>
              <a:t>csv.reader</a:t>
            </a:r>
            <a:r>
              <a:rPr lang="en-US" dirty="0"/>
              <a:t> object.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Steps to read a CSV file:</a:t>
            </a:r>
          </a:p>
          <a:p>
            <a:pPr algn="just"/>
            <a:r>
              <a:rPr lang="en-US" b="1" dirty="0"/>
              <a:t>1. Import the </a:t>
            </a:r>
            <a:r>
              <a:rPr lang="en-US" b="1" dirty="0" err="1"/>
              <a:t>csv</a:t>
            </a:r>
            <a:r>
              <a:rPr lang="en-US" b="1" dirty="0"/>
              <a:t> library</a:t>
            </a:r>
          </a:p>
          <a:p>
            <a:pPr algn="just"/>
            <a:r>
              <a:rPr lang="en-US" dirty="0" smtClean="0"/>
              <a:t>import </a:t>
            </a:r>
            <a:r>
              <a:rPr lang="en-US" dirty="0" err="1" smtClean="0"/>
              <a:t>csv</a:t>
            </a:r>
            <a:endParaRPr lang="en-US" dirty="0" smtClean="0"/>
          </a:p>
          <a:p>
            <a:pPr algn="just"/>
            <a:r>
              <a:rPr lang="en-US" b="1" dirty="0" smtClean="0"/>
              <a:t>2</a:t>
            </a:r>
            <a:r>
              <a:rPr lang="en-US" b="1" dirty="0"/>
              <a:t>. Open the CSV file</a:t>
            </a:r>
          </a:p>
          <a:p>
            <a:pPr algn="just"/>
            <a:r>
              <a:rPr lang="en-US" dirty="0"/>
              <a:t>The .</a:t>
            </a:r>
            <a:r>
              <a:rPr lang="en-US" b="1" dirty="0"/>
              <a:t>open</a:t>
            </a:r>
            <a:r>
              <a:rPr lang="en-US" b="1" dirty="0" smtClean="0"/>
              <a:t>()</a:t>
            </a:r>
            <a:r>
              <a:rPr lang="en-US" dirty="0" smtClean="0"/>
              <a:t>method </a:t>
            </a:r>
            <a:r>
              <a:rPr lang="en-US" dirty="0"/>
              <a:t>in python is used to open files and return a file object.</a:t>
            </a:r>
          </a:p>
          <a:p>
            <a:pPr algn="just"/>
            <a:r>
              <a:rPr lang="en-US" dirty="0" smtClean="0"/>
              <a:t>file = open('Salary_Data.csv') type(file)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="1" dirty="0"/>
              <a:t>3. Use the </a:t>
            </a:r>
            <a:r>
              <a:rPr lang="en-US" b="1" dirty="0" err="1"/>
              <a:t>csv.reader</a:t>
            </a:r>
            <a:r>
              <a:rPr lang="en-US" b="1" dirty="0"/>
              <a:t> object to read the CSV file</a:t>
            </a:r>
          </a:p>
          <a:p>
            <a:pPr algn="just"/>
            <a:r>
              <a:rPr lang="en-US" dirty="0" err="1" smtClean="0"/>
              <a:t>csvreader</a:t>
            </a:r>
            <a:r>
              <a:rPr lang="en-US" dirty="0" smtClean="0"/>
              <a:t> = </a:t>
            </a:r>
            <a:r>
              <a:rPr lang="en-US" dirty="0" err="1" smtClean="0"/>
              <a:t>csv.reader</a:t>
            </a:r>
            <a:r>
              <a:rPr lang="en-US" dirty="0" smtClean="0"/>
              <a:t>(file)</a:t>
            </a:r>
          </a:p>
          <a:p>
            <a:pPr algn="just"/>
            <a:r>
              <a:rPr lang="en-US" b="1" dirty="0" smtClean="0"/>
              <a:t>4</a:t>
            </a:r>
            <a:r>
              <a:rPr lang="en-US" b="1" dirty="0"/>
              <a:t>. Extract the field names</a:t>
            </a:r>
          </a:p>
          <a:p>
            <a:pPr algn="just"/>
            <a:r>
              <a:rPr lang="en-US" dirty="0"/>
              <a:t>Create an empty list called header. Use the next() method to obtain the header.</a:t>
            </a:r>
          </a:p>
          <a:p>
            <a:pPr algn="just"/>
            <a:r>
              <a:rPr lang="en-US" dirty="0"/>
              <a:t>The .next() method returns the current row and moves to the next row.</a:t>
            </a:r>
          </a:p>
          <a:p>
            <a:pPr algn="just"/>
            <a:r>
              <a:rPr lang="en-US" dirty="0"/>
              <a:t>The first time you run next() it returns the header and the next time you run it returns the first record and so on.</a:t>
            </a:r>
          </a:p>
          <a:p>
            <a:pPr algn="just"/>
            <a:r>
              <a:rPr lang="en-US" dirty="0" smtClean="0"/>
              <a:t>header = [] </a:t>
            </a:r>
          </a:p>
          <a:p>
            <a:pPr algn="just"/>
            <a:r>
              <a:rPr lang="en-US" dirty="0" smtClean="0"/>
              <a:t>header = next(</a:t>
            </a:r>
            <a:r>
              <a:rPr lang="en-US" dirty="0" err="1" smtClean="0"/>
              <a:t>csvreader</a:t>
            </a:r>
            <a:r>
              <a:rPr lang="en-US" dirty="0" smtClean="0"/>
              <a:t>) </a:t>
            </a:r>
          </a:p>
          <a:p>
            <a:pPr algn="just"/>
            <a:r>
              <a:rPr lang="en-US" dirty="0" smtClean="0"/>
              <a:t>header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1722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dirty="0"/>
              <a:t>5. Extract the rows/records</a:t>
            </a:r>
          </a:p>
          <a:p>
            <a:pPr algn="just"/>
            <a:r>
              <a:rPr lang="en-US" dirty="0"/>
              <a:t>Create an empty list called rows and iterate through the </a:t>
            </a:r>
            <a:r>
              <a:rPr lang="en-US" dirty="0" err="1"/>
              <a:t>csvreader</a:t>
            </a:r>
            <a:r>
              <a:rPr lang="en-US" dirty="0"/>
              <a:t> object and append each row to the rows list.</a:t>
            </a:r>
          </a:p>
          <a:p>
            <a:pPr algn="just"/>
            <a:r>
              <a:rPr lang="en-US" dirty="0" smtClean="0"/>
              <a:t>rows = []</a:t>
            </a:r>
          </a:p>
          <a:p>
            <a:pPr algn="just"/>
            <a:r>
              <a:rPr lang="en-US" dirty="0" smtClean="0"/>
              <a:t> for row in </a:t>
            </a:r>
            <a:r>
              <a:rPr lang="en-US" dirty="0" err="1" smtClean="0"/>
              <a:t>csvreader</a:t>
            </a:r>
            <a:r>
              <a:rPr lang="en-US" dirty="0" smtClean="0"/>
              <a:t>: </a:t>
            </a:r>
          </a:p>
          <a:p>
            <a:pPr lvl="2" algn="just"/>
            <a:r>
              <a:rPr lang="en-US" dirty="0" err="1" smtClean="0"/>
              <a:t>rows.append</a:t>
            </a:r>
            <a:r>
              <a:rPr lang="en-US" dirty="0" smtClean="0"/>
              <a:t>(row)</a:t>
            </a:r>
          </a:p>
          <a:p>
            <a:pPr lvl="1" algn="just">
              <a:buNone/>
            </a:pPr>
            <a:r>
              <a:rPr lang="en-US" dirty="0" smtClean="0"/>
              <a:t> rows</a:t>
            </a:r>
          </a:p>
          <a:p>
            <a:pPr algn="just"/>
            <a:r>
              <a:rPr lang="en-US" b="1" dirty="0"/>
              <a:t>6. Close the file</a:t>
            </a:r>
          </a:p>
          <a:p>
            <a:pPr algn="just"/>
            <a:r>
              <a:rPr lang="en-US" b="1" dirty="0"/>
              <a:t>.close()</a:t>
            </a:r>
            <a:r>
              <a:rPr lang="en-US" dirty="0"/>
              <a:t> method is used to close the opened file. Once it is closed, we cannot perform any operations on it.</a:t>
            </a:r>
          </a:p>
          <a:p>
            <a:pPr algn="just"/>
            <a:r>
              <a:rPr lang="en-US" dirty="0" err="1" smtClean="0"/>
              <a:t>file.close</a:t>
            </a:r>
            <a:r>
              <a:rPr lang="en-US" dirty="0" smtClean="0"/>
              <a:t>()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r>
              <a:rPr lang="en-US" b="1" dirty="0"/>
              <a:t>using with() statement:</a:t>
            </a:r>
            <a:endParaRPr lang="en-US" dirty="0"/>
          </a:p>
          <a:p>
            <a:r>
              <a:rPr lang="en-US" b="1" dirty="0"/>
              <a:t>Syntax: </a:t>
            </a:r>
            <a:r>
              <a:rPr lang="en-US" dirty="0"/>
              <a:t>with open(filename, mode) as </a:t>
            </a:r>
            <a:r>
              <a:rPr lang="en-US" dirty="0" err="1"/>
              <a:t>alias_filename</a:t>
            </a:r>
            <a:r>
              <a:rPr lang="en-US" dirty="0"/>
              <a:t>:</a:t>
            </a:r>
          </a:p>
          <a:p>
            <a:r>
              <a:rPr lang="en-US" dirty="0"/>
              <a:t>Modes:</a:t>
            </a:r>
          </a:p>
          <a:p>
            <a:r>
              <a:rPr lang="en-US" dirty="0"/>
              <a:t>‘r’ – to read an existing file,</a:t>
            </a:r>
            <a:br>
              <a:rPr lang="en-US" dirty="0"/>
            </a:br>
            <a:r>
              <a:rPr lang="en-US" dirty="0"/>
              <a:t>‘w’ – to create a new file if the given file doesn’t exist and write to it,</a:t>
            </a:r>
            <a:br>
              <a:rPr lang="en-US" dirty="0"/>
            </a:br>
            <a:r>
              <a:rPr lang="en-US" dirty="0"/>
              <a:t>‘a’ – to append to existing file content,</a:t>
            </a:r>
            <a:br>
              <a:rPr lang="en-US" dirty="0"/>
            </a:br>
            <a:r>
              <a:rPr lang="en-US" dirty="0"/>
              <a:t>‘+’ –  to create a new file for reading and writing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9297" t="43774" r="55679" b="25921"/>
          <a:stretch>
            <a:fillRect/>
          </a:stretch>
        </p:blipFill>
        <p:spPr bwMode="auto">
          <a:xfrm>
            <a:off x="457200" y="228600"/>
            <a:ext cx="7391400" cy="3595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57200" y="4267200"/>
            <a:ext cx="8229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Using .</a:t>
            </a:r>
            <a:r>
              <a:rPr lang="en-US" sz="2800" dirty="0" err="1"/>
              <a:t>readlines</a:t>
            </a:r>
            <a:r>
              <a:rPr lang="en-US" sz="2800" dirty="0" smtClean="0"/>
              <a:t>()</a:t>
            </a:r>
          </a:p>
          <a:p>
            <a:r>
              <a:rPr lang="en-US" sz="2800" dirty="0"/>
              <a:t> It returns all the lines in a file as a list. Each item of the list is a row of our CSV file.</a:t>
            </a:r>
          </a:p>
          <a:p>
            <a:r>
              <a:rPr lang="en-US" sz="2800" dirty="0"/>
              <a:t>The first row of the </a:t>
            </a:r>
            <a:r>
              <a:rPr lang="en-US" sz="2800" dirty="0" err="1"/>
              <a:t>file.readlines</a:t>
            </a:r>
            <a:r>
              <a:rPr lang="en-US" sz="2800" dirty="0"/>
              <a:t>() is the header and the rest of them are the records.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329</Words>
  <Application>Microsoft Office PowerPoint</Application>
  <PresentationFormat>On-screen Show (4:3)</PresentationFormat>
  <Paragraphs>55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CSV File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CSV File</dc:title>
  <dc:creator>Student</dc:creator>
  <cp:lastModifiedBy>Student</cp:lastModifiedBy>
  <cp:revision>7</cp:revision>
  <dcterms:created xsi:type="dcterms:W3CDTF">2022-12-23T05:22:53Z</dcterms:created>
  <dcterms:modified xsi:type="dcterms:W3CDTF">2022-12-23T06:31:50Z</dcterms:modified>
</cp:coreProperties>
</file>