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BB04-C6B4-4A11-B103-FEF1BD5F837A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1470-2D72-4BA1-9A0E-D216D5C37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BB04-C6B4-4A11-B103-FEF1BD5F837A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1470-2D72-4BA1-9A0E-D216D5C37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BB04-C6B4-4A11-B103-FEF1BD5F837A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1470-2D72-4BA1-9A0E-D216D5C37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BB04-C6B4-4A11-B103-FEF1BD5F837A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1470-2D72-4BA1-9A0E-D216D5C37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BB04-C6B4-4A11-B103-FEF1BD5F837A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1470-2D72-4BA1-9A0E-D216D5C37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BB04-C6B4-4A11-B103-FEF1BD5F837A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1470-2D72-4BA1-9A0E-D216D5C37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BB04-C6B4-4A11-B103-FEF1BD5F837A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1470-2D72-4BA1-9A0E-D216D5C37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BB04-C6B4-4A11-B103-FEF1BD5F837A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1470-2D72-4BA1-9A0E-D216D5C37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BB04-C6B4-4A11-B103-FEF1BD5F837A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1470-2D72-4BA1-9A0E-D216D5C37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BB04-C6B4-4A11-B103-FEF1BD5F837A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1470-2D72-4BA1-9A0E-D216D5C37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BB04-C6B4-4A11-B103-FEF1BD5F837A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1470-2D72-4BA1-9A0E-D216D5C37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8BB04-C6B4-4A11-B103-FEF1BD5F837A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71470-2D72-4BA1-9A0E-D216D5C37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6"/>
          <p:cNvGrpSpPr/>
          <p:nvPr/>
        </p:nvGrpSpPr>
        <p:grpSpPr>
          <a:xfrm>
            <a:off x="255295" y="4096511"/>
            <a:ext cx="4316730" cy="2642870"/>
            <a:chOff x="255295" y="4096511"/>
            <a:chExt cx="4316730" cy="2642870"/>
          </a:xfrm>
        </p:grpSpPr>
        <p:sp>
          <p:nvSpPr>
            <p:cNvPr id="7" name="object 7"/>
            <p:cNvSpPr/>
            <p:nvPr/>
          </p:nvSpPr>
          <p:spPr>
            <a:xfrm>
              <a:off x="255295" y="5047399"/>
              <a:ext cx="73660" cy="1691639"/>
            </a:xfrm>
            <a:custGeom>
              <a:avLst/>
              <a:gdLst/>
              <a:ahLst/>
              <a:cxnLst/>
              <a:rect l="l" t="t" r="r" b="b"/>
              <a:pathLst>
                <a:path w="73660" h="1691640">
                  <a:moveTo>
                    <a:pt x="73152" y="0"/>
                  </a:moveTo>
                  <a:lnTo>
                    <a:pt x="0" y="0"/>
                  </a:lnTo>
                  <a:lnTo>
                    <a:pt x="0" y="1691640"/>
                  </a:lnTo>
                  <a:lnTo>
                    <a:pt x="73152" y="169164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5295" y="4796789"/>
              <a:ext cx="73660" cy="228600"/>
            </a:xfrm>
            <a:custGeom>
              <a:avLst/>
              <a:gdLst/>
              <a:ahLst/>
              <a:cxnLst/>
              <a:rect l="l" t="t" r="r" b="b"/>
              <a:pathLst>
                <a:path w="73660" h="228600">
                  <a:moveTo>
                    <a:pt x="731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3152" y="2286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5295" y="4637658"/>
              <a:ext cx="73660" cy="137160"/>
            </a:xfrm>
            <a:custGeom>
              <a:avLst/>
              <a:gdLst/>
              <a:ahLst/>
              <a:cxnLst/>
              <a:rect l="l" t="t" r="r" b="b"/>
              <a:pathLst>
                <a:path w="73660" h="137160">
                  <a:moveTo>
                    <a:pt x="73152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3152" y="13716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4E5B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5295" y="4542535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152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2" y="73151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EA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4096511"/>
              <a:ext cx="4261104" cy="4968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12140" y="3586048"/>
            <a:ext cx="3658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onsolas"/>
                <a:cs typeface="Consolas"/>
              </a:rPr>
              <a:t>FILE</a:t>
            </a:r>
            <a:r>
              <a:rPr sz="4000" b="1" spc="-80" dirty="0">
                <a:latin typeface="Consolas"/>
                <a:cs typeface="Consolas"/>
              </a:rPr>
              <a:t> </a:t>
            </a:r>
            <a:r>
              <a:rPr sz="4000" b="1" dirty="0">
                <a:latin typeface="Consolas"/>
                <a:cs typeface="Consolas"/>
              </a:rPr>
              <a:t>HANDLING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1283" y="4832984"/>
            <a:ext cx="5919470" cy="144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Corbel"/>
                <a:cs typeface="Corbel"/>
              </a:rPr>
              <a:t>INTRODUCTION</a:t>
            </a:r>
            <a:endParaRPr sz="2000">
              <a:latin typeface="Corbel"/>
              <a:cs typeface="Corbel"/>
            </a:endParaRPr>
          </a:p>
          <a:p>
            <a:pPr marL="355600" indent="-342900">
              <a:lnSpc>
                <a:spcPts val="2160"/>
              </a:lnSpc>
              <a:buClr>
                <a:srgbClr val="D5EBFF"/>
              </a:buClr>
              <a:buSzPct val="9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55" dirty="0">
                <a:latin typeface="Corbel"/>
                <a:cs typeface="Corbel"/>
              </a:rPr>
              <a:t>DATA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FILES</a:t>
            </a:r>
            <a:endParaRPr sz="2000">
              <a:latin typeface="Corbel"/>
              <a:cs typeface="Corbel"/>
            </a:endParaRPr>
          </a:p>
          <a:p>
            <a:pPr marL="355600" indent="-342900">
              <a:lnSpc>
                <a:spcPts val="2160"/>
              </a:lnSpc>
              <a:buClr>
                <a:srgbClr val="D5EBFF"/>
              </a:buClr>
              <a:buSzPct val="9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5" dirty="0">
                <a:latin typeface="Corbel"/>
                <a:cs typeface="Corbel"/>
              </a:rPr>
              <a:t>OPENI</a:t>
            </a:r>
            <a:r>
              <a:rPr sz="2000" spc="-10" dirty="0">
                <a:latin typeface="Corbel"/>
                <a:cs typeface="Corbel"/>
              </a:rPr>
              <a:t>N</a:t>
            </a:r>
            <a:r>
              <a:rPr sz="2000" dirty="0">
                <a:latin typeface="Corbel"/>
                <a:cs typeface="Corbel"/>
              </a:rPr>
              <a:t>G</a:t>
            </a:r>
            <a:r>
              <a:rPr sz="2000" spc="-1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AN</a:t>
            </a:r>
            <a:r>
              <a:rPr sz="2000" dirty="0">
                <a:latin typeface="Corbel"/>
                <a:cs typeface="Corbel"/>
              </a:rPr>
              <a:t>D</a:t>
            </a:r>
            <a:r>
              <a:rPr sz="2000" spc="-9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</a:t>
            </a:r>
            <a:r>
              <a:rPr sz="2000" spc="-80" dirty="0">
                <a:latin typeface="Corbel"/>
                <a:cs typeface="Corbel"/>
              </a:rPr>
              <a:t>L</a:t>
            </a:r>
            <a:r>
              <a:rPr sz="2000" spc="-5" dirty="0">
                <a:latin typeface="Corbel"/>
                <a:cs typeface="Corbel"/>
              </a:rPr>
              <a:t>OSIN</a:t>
            </a:r>
            <a:r>
              <a:rPr sz="2000" dirty="0">
                <a:latin typeface="Corbel"/>
                <a:cs typeface="Corbel"/>
              </a:rPr>
              <a:t>G</a:t>
            </a:r>
            <a:r>
              <a:rPr sz="2000" spc="-4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FILES</a:t>
            </a:r>
            <a:endParaRPr sz="2000">
              <a:latin typeface="Corbel"/>
              <a:cs typeface="Corbel"/>
            </a:endParaRPr>
          </a:p>
          <a:p>
            <a:pPr marL="355600" indent="-342900">
              <a:lnSpc>
                <a:spcPts val="2160"/>
              </a:lnSpc>
              <a:buClr>
                <a:srgbClr val="D5EBFF"/>
              </a:buClr>
              <a:buSzPct val="9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Corbel"/>
                <a:cs typeface="Corbel"/>
              </a:rPr>
              <a:t>READING</a:t>
            </a:r>
            <a:r>
              <a:rPr sz="2000" spc="-1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AN</a:t>
            </a:r>
            <a:r>
              <a:rPr sz="2000" dirty="0">
                <a:latin typeface="Corbel"/>
                <a:cs typeface="Corbel"/>
              </a:rPr>
              <a:t>D</a:t>
            </a:r>
            <a:r>
              <a:rPr sz="2000" spc="-1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WRITING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FILES</a:t>
            </a:r>
            <a:endParaRPr sz="2000">
              <a:latin typeface="Corbel"/>
              <a:cs typeface="Corbel"/>
            </a:endParaRPr>
          </a:p>
          <a:p>
            <a:pPr marL="355600" indent="-342900">
              <a:lnSpc>
                <a:spcPts val="2280"/>
              </a:lnSpc>
              <a:buClr>
                <a:srgbClr val="D5EBFF"/>
              </a:buClr>
              <a:buSzPct val="9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Corbel"/>
                <a:cs typeface="Corbel"/>
              </a:rPr>
              <a:t>S</a:t>
            </a:r>
            <a:r>
              <a:rPr sz="2000" spc="-110" dirty="0">
                <a:latin typeface="Corbel"/>
                <a:cs typeface="Corbel"/>
              </a:rPr>
              <a:t>T</a:t>
            </a:r>
            <a:r>
              <a:rPr sz="2000" spc="-5" dirty="0">
                <a:latin typeface="Corbel"/>
                <a:cs typeface="Corbel"/>
              </a:rPr>
              <a:t>ANDAR</a:t>
            </a:r>
            <a:r>
              <a:rPr sz="2000" dirty="0">
                <a:latin typeface="Corbel"/>
                <a:cs typeface="Corbel"/>
              </a:rPr>
              <a:t>D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IN</a:t>
            </a:r>
            <a:r>
              <a:rPr sz="2000" spc="-10" dirty="0">
                <a:latin typeface="Corbel"/>
                <a:cs typeface="Corbel"/>
              </a:rPr>
              <a:t>P</a:t>
            </a:r>
            <a:r>
              <a:rPr sz="2000" dirty="0">
                <a:latin typeface="Corbel"/>
                <a:cs typeface="Corbel"/>
              </a:rPr>
              <a:t>U</a:t>
            </a:r>
            <a:r>
              <a:rPr sz="2000" spc="-120" dirty="0">
                <a:latin typeface="Corbel"/>
                <a:cs typeface="Corbel"/>
              </a:rPr>
              <a:t>T</a:t>
            </a:r>
            <a:r>
              <a:rPr sz="2000" dirty="0">
                <a:latin typeface="Corbel"/>
                <a:cs typeface="Corbel"/>
              </a:rPr>
              <a:t>,</a:t>
            </a:r>
            <a:r>
              <a:rPr sz="2000" spc="-10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OUTPU</a:t>
            </a:r>
            <a:r>
              <a:rPr sz="2000" dirty="0">
                <a:latin typeface="Corbel"/>
                <a:cs typeface="Corbel"/>
              </a:rPr>
              <a:t>T</a:t>
            </a:r>
            <a:r>
              <a:rPr sz="2000" spc="-1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AN</a:t>
            </a:r>
            <a:r>
              <a:rPr sz="2000" dirty="0">
                <a:latin typeface="Corbel"/>
                <a:cs typeface="Corbel"/>
              </a:rPr>
              <a:t>D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ERRO</a:t>
            </a:r>
            <a:r>
              <a:rPr sz="2000" dirty="0">
                <a:latin typeface="Corbel"/>
                <a:cs typeface="Corbel"/>
              </a:rPr>
              <a:t>R</a:t>
            </a:r>
            <a:r>
              <a:rPr sz="2000" spc="-5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STREAMS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3227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90" dirty="0">
                <a:latin typeface="Consolas"/>
                <a:cs typeface="Consolas"/>
              </a:rPr>
              <a:t>Opening</a:t>
            </a:r>
            <a:r>
              <a:rPr sz="4000" b="0" spc="-260" dirty="0">
                <a:latin typeface="Consolas"/>
                <a:cs typeface="Consolas"/>
              </a:rPr>
              <a:t> </a:t>
            </a:r>
            <a:r>
              <a:rPr sz="4000" b="0" spc="-105" dirty="0">
                <a:latin typeface="Consolas"/>
                <a:cs typeface="Consolas"/>
              </a:rPr>
              <a:t>File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215898"/>
            <a:ext cx="7148195" cy="30359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3000" b="1" i="1" dirty="0">
                <a:latin typeface="Corbel"/>
                <a:cs typeface="Corbel"/>
              </a:rPr>
              <a:t>myfile</a:t>
            </a:r>
            <a:r>
              <a:rPr sz="3000" b="1" i="1" spc="-20" dirty="0">
                <a:latin typeface="Corbel"/>
                <a:cs typeface="Corbel"/>
              </a:rPr>
              <a:t> </a:t>
            </a:r>
            <a:r>
              <a:rPr sz="3000" b="1" i="1" dirty="0">
                <a:latin typeface="Corbel"/>
                <a:cs typeface="Corbel"/>
              </a:rPr>
              <a:t>=</a:t>
            </a:r>
            <a:r>
              <a:rPr sz="3000" b="1" i="1" spc="-10" dirty="0">
                <a:latin typeface="Corbel"/>
                <a:cs typeface="Corbel"/>
              </a:rPr>
              <a:t> </a:t>
            </a:r>
            <a:r>
              <a:rPr sz="3000" b="1" i="1" dirty="0">
                <a:latin typeface="Corbel"/>
                <a:cs typeface="Corbel"/>
              </a:rPr>
              <a:t>open(“d:\\mydata\\poem.txt”,”r”)</a:t>
            </a:r>
            <a:endParaRPr sz="3000">
              <a:latin typeface="Corbel"/>
              <a:cs typeface="Corbel"/>
            </a:endParaRPr>
          </a:p>
          <a:p>
            <a:pPr marL="12700" marR="5080" indent="845185">
              <a:lnSpc>
                <a:spcPct val="100000"/>
              </a:lnSpc>
              <a:spcBef>
                <a:spcPts val="695"/>
              </a:spcBef>
            </a:pPr>
            <a:r>
              <a:rPr sz="3000" dirty="0">
                <a:latin typeface="Corbel"/>
                <a:cs typeface="Corbel"/>
              </a:rPr>
              <a:t>another </a:t>
            </a:r>
            <a:r>
              <a:rPr sz="3000" spc="-5" dirty="0">
                <a:latin typeface="Corbel"/>
                <a:cs typeface="Corbel"/>
              </a:rPr>
              <a:t>solution of double </a:t>
            </a:r>
            <a:r>
              <a:rPr sz="3000" dirty="0">
                <a:latin typeface="Corbel"/>
                <a:cs typeface="Corbel"/>
              </a:rPr>
              <a:t>backslash is 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using </a:t>
            </a:r>
            <a:r>
              <a:rPr sz="3000" spc="20" dirty="0">
                <a:latin typeface="Corbel"/>
                <a:cs typeface="Corbel"/>
              </a:rPr>
              <a:t>“r” </a:t>
            </a:r>
            <a:r>
              <a:rPr sz="3000" spc="-5" dirty="0">
                <a:latin typeface="Corbel"/>
                <a:cs typeface="Corbel"/>
              </a:rPr>
              <a:t>before the </a:t>
            </a:r>
            <a:r>
              <a:rPr sz="3000" dirty="0">
                <a:latin typeface="Corbel"/>
                <a:cs typeface="Corbel"/>
              </a:rPr>
              <a:t>path </a:t>
            </a:r>
            <a:r>
              <a:rPr sz="3000" spc="-5" dirty="0">
                <a:latin typeface="Corbel"/>
                <a:cs typeface="Corbel"/>
              </a:rPr>
              <a:t>making the string </a:t>
            </a:r>
            <a:r>
              <a:rPr sz="3000" dirty="0">
                <a:latin typeface="Corbel"/>
                <a:cs typeface="Corbel"/>
              </a:rPr>
              <a:t>as </a:t>
            </a:r>
            <a:r>
              <a:rPr sz="3000" spc="-59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raw </a:t>
            </a:r>
            <a:r>
              <a:rPr sz="3000" spc="-5" dirty="0">
                <a:latin typeface="Corbel"/>
                <a:cs typeface="Corbel"/>
              </a:rPr>
              <a:t>string </a:t>
            </a:r>
            <a:r>
              <a:rPr sz="3000" dirty="0">
                <a:latin typeface="Corbel"/>
                <a:cs typeface="Corbel"/>
              </a:rPr>
              <a:t>i.e. </a:t>
            </a:r>
            <a:r>
              <a:rPr sz="3000" spc="-5" dirty="0">
                <a:latin typeface="Corbel"/>
                <a:cs typeface="Corbel"/>
              </a:rPr>
              <a:t>no special meaning </a:t>
            </a:r>
            <a:r>
              <a:rPr sz="3000" dirty="0">
                <a:latin typeface="Corbel"/>
                <a:cs typeface="Corbel"/>
              </a:rPr>
              <a:t>attached to </a:t>
            </a:r>
            <a:r>
              <a:rPr sz="3000" spc="-59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any </a:t>
            </a:r>
            <a:r>
              <a:rPr sz="3000" spc="-5" dirty="0">
                <a:latin typeface="Corbel"/>
                <a:cs typeface="Corbel"/>
              </a:rPr>
              <a:t>character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as:</a:t>
            </a:r>
            <a:endParaRPr sz="3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3000" b="1" i="1" dirty="0">
                <a:latin typeface="Corbel"/>
                <a:cs typeface="Corbel"/>
              </a:rPr>
              <a:t>myfile</a:t>
            </a:r>
            <a:r>
              <a:rPr sz="3000" b="1" i="1" spc="-15" dirty="0">
                <a:latin typeface="Corbel"/>
                <a:cs typeface="Corbel"/>
              </a:rPr>
              <a:t> </a:t>
            </a:r>
            <a:r>
              <a:rPr sz="3000" b="1" i="1" dirty="0">
                <a:latin typeface="Corbel"/>
                <a:cs typeface="Corbel"/>
              </a:rPr>
              <a:t>=</a:t>
            </a:r>
            <a:r>
              <a:rPr sz="3000" b="1" i="1" spc="-10" dirty="0">
                <a:latin typeface="Corbel"/>
                <a:cs typeface="Corbel"/>
              </a:rPr>
              <a:t> </a:t>
            </a:r>
            <a:r>
              <a:rPr sz="3000" b="1" i="1" dirty="0">
                <a:latin typeface="Corbel"/>
                <a:cs typeface="Corbel"/>
              </a:rPr>
              <a:t>open(r“d:\mydata\poem.txt”,”r”)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2959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80" dirty="0">
                <a:latin typeface="Consolas"/>
                <a:cs typeface="Consolas"/>
              </a:rPr>
              <a:t>File</a:t>
            </a:r>
            <a:r>
              <a:rPr sz="4000" b="0" spc="-260" dirty="0">
                <a:latin typeface="Consolas"/>
                <a:cs typeface="Consolas"/>
              </a:rPr>
              <a:t> </a:t>
            </a:r>
            <a:r>
              <a:rPr sz="4000" b="0" spc="-105" dirty="0">
                <a:latin typeface="Consolas"/>
                <a:cs typeface="Consolas"/>
              </a:rPr>
              <a:t>Handle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792604"/>
            <a:ext cx="7546975" cy="3404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000" b="1" i="1" dirty="0">
                <a:latin typeface="Corbel"/>
                <a:cs typeface="Corbel"/>
              </a:rPr>
              <a:t>myfile</a:t>
            </a:r>
            <a:r>
              <a:rPr sz="3000" b="1" i="1" spc="-15" dirty="0">
                <a:latin typeface="Corbel"/>
                <a:cs typeface="Corbel"/>
              </a:rPr>
              <a:t> </a:t>
            </a:r>
            <a:r>
              <a:rPr sz="3000" b="1" i="1" dirty="0">
                <a:latin typeface="Corbel"/>
                <a:cs typeface="Corbel"/>
              </a:rPr>
              <a:t>=</a:t>
            </a:r>
            <a:r>
              <a:rPr sz="3000" b="1" i="1" spc="-10" dirty="0">
                <a:latin typeface="Corbel"/>
                <a:cs typeface="Corbel"/>
              </a:rPr>
              <a:t> </a:t>
            </a:r>
            <a:r>
              <a:rPr sz="3000" b="1" i="1" dirty="0">
                <a:latin typeface="Corbel"/>
                <a:cs typeface="Corbel"/>
              </a:rPr>
              <a:t>open(r“d:\mydata\poem.txt”,”r”)</a:t>
            </a:r>
            <a:endParaRPr sz="30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4100">
              <a:latin typeface="Corbel"/>
              <a:cs typeface="Corbel"/>
            </a:endParaRPr>
          </a:p>
          <a:p>
            <a:pPr marL="12700" marR="5080" algn="just">
              <a:lnSpc>
                <a:spcPct val="100000"/>
              </a:lnSpc>
            </a:pPr>
            <a:r>
              <a:rPr sz="3000" spc="-5" dirty="0">
                <a:latin typeface="Corbel"/>
                <a:cs typeface="Corbel"/>
              </a:rPr>
              <a:t>In the </a:t>
            </a:r>
            <a:r>
              <a:rPr sz="3000" dirty="0">
                <a:latin typeface="Corbel"/>
                <a:cs typeface="Corbel"/>
              </a:rPr>
              <a:t>above example </a:t>
            </a:r>
            <a:r>
              <a:rPr sz="3000" spc="-5" dirty="0">
                <a:latin typeface="Corbel"/>
                <a:cs typeface="Corbel"/>
              </a:rPr>
              <a:t>“myfile” </a:t>
            </a:r>
            <a:r>
              <a:rPr sz="3000" dirty="0">
                <a:latin typeface="Corbel"/>
                <a:cs typeface="Corbel"/>
              </a:rPr>
              <a:t>is </a:t>
            </a:r>
            <a:r>
              <a:rPr sz="3000" spc="-5" dirty="0">
                <a:latin typeface="Corbel"/>
                <a:cs typeface="Corbel"/>
              </a:rPr>
              <a:t>the </a:t>
            </a:r>
            <a:r>
              <a:rPr sz="3000" dirty="0">
                <a:latin typeface="Corbel"/>
                <a:cs typeface="Corbel"/>
              </a:rPr>
              <a:t>file </a:t>
            </a:r>
            <a:r>
              <a:rPr sz="3000" spc="-5" dirty="0">
                <a:latin typeface="Corbel"/>
                <a:cs typeface="Corbel"/>
              </a:rPr>
              <a:t>object 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or</a:t>
            </a:r>
            <a:r>
              <a:rPr sz="3000" dirty="0">
                <a:latin typeface="Corbel"/>
                <a:cs typeface="Corbel"/>
              </a:rPr>
              <a:t> file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handle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or</a:t>
            </a:r>
            <a:r>
              <a:rPr sz="3000" dirty="0">
                <a:latin typeface="Corbel"/>
                <a:cs typeface="Corbel"/>
              </a:rPr>
              <a:t> file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pointer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holding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the </a:t>
            </a:r>
            <a:r>
              <a:rPr sz="3000" spc="-5" dirty="0">
                <a:latin typeface="Corbel"/>
                <a:cs typeface="Corbel"/>
              </a:rPr>
              <a:t> reference of </a:t>
            </a:r>
            <a:r>
              <a:rPr sz="3000" dirty="0">
                <a:latin typeface="Corbel"/>
                <a:cs typeface="Corbel"/>
              </a:rPr>
              <a:t>disk </a:t>
            </a:r>
            <a:r>
              <a:rPr sz="3000" spc="-5" dirty="0">
                <a:latin typeface="Corbel"/>
                <a:cs typeface="Corbel"/>
              </a:rPr>
              <a:t>file. In python </a:t>
            </a:r>
            <a:r>
              <a:rPr sz="3000" dirty="0">
                <a:latin typeface="Corbel"/>
                <a:cs typeface="Corbel"/>
              </a:rPr>
              <a:t>we will </a:t>
            </a:r>
            <a:r>
              <a:rPr sz="3000" spc="-15" dirty="0">
                <a:latin typeface="Corbel"/>
                <a:cs typeface="Corbel"/>
              </a:rPr>
              <a:t>access 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and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manipulate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the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disk</a:t>
            </a:r>
            <a:r>
              <a:rPr sz="3000" dirty="0">
                <a:latin typeface="Corbel"/>
                <a:cs typeface="Corbel"/>
              </a:rPr>
              <a:t> file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through</a:t>
            </a:r>
            <a:r>
              <a:rPr sz="3000" spc="-5" dirty="0">
                <a:latin typeface="Corbel"/>
                <a:cs typeface="Corbel"/>
              </a:rPr>
              <a:t> this</a:t>
            </a:r>
            <a:r>
              <a:rPr sz="3000" dirty="0">
                <a:latin typeface="Corbel"/>
                <a:cs typeface="Corbel"/>
              </a:rPr>
              <a:t> file 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handle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35" dirty="0">
                <a:latin typeface="Corbel"/>
                <a:cs typeface="Corbel"/>
              </a:rPr>
              <a:t>only.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56463"/>
            <a:ext cx="4293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80" dirty="0">
                <a:latin typeface="Consolas"/>
                <a:cs typeface="Consolas"/>
              </a:rPr>
              <a:t>File</a:t>
            </a:r>
            <a:r>
              <a:rPr sz="4000" b="0" spc="-225" dirty="0">
                <a:latin typeface="Consolas"/>
                <a:cs typeface="Consolas"/>
              </a:rPr>
              <a:t> </a:t>
            </a:r>
            <a:r>
              <a:rPr sz="4000" b="0" spc="-90" dirty="0">
                <a:latin typeface="Consolas"/>
                <a:cs typeface="Consolas"/>
              </a:rPr>
              <a:t>Access</a:t>
            </a:r>
            <a:r>
              <a:rPr sz="4000" b="0" spc="-225" dirty="0">
                <a:latin typeface="Consolas"/>
                <a:cs typeface="Consolas"/>
              </a:rPr>
              <a:t> </a:t>
            </a:r>
            <a:r>
              <a:rPr sz="4000" b="0" spc="-105" dirty="0">
                <a:latin typeface="Consolas"/>
                <a:cs typeface="Consolas"/>
              </a:rPr>
              <a:t>Mode</a:t>
            </a:r>
            <a:endParaRPr sz="4000">
              <a:latin typeface="Consolas"/>
              <a:cs typeface="Consola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050" y="831850"/>
          <a:ext cx="8074660" cy="5852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905"/>
                <a:gridCol w="1544955"/>
                <a:gridCol w="1638300"/>
                <a:gridCol w="4000500"/>
              </a:tblGrid>
              <a:tr h="914400">
                <a:tc>
                  <a:txBody>
                    <a:bodyPr/>
                    <a:lstStyle/>
                    <a:p>
                      <a:pPr marL="91440" marR="2311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Text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File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Mode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0703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Binary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File </a:t>
                      </a:r>
                      <a:r>
                        <a:rPr sz="1800" b="1" spc="-35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Mode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Description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Notes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0" dirty="0">
                          <a:latin typeface="Corbel"/>
                          <a:cs typeface="Corbel"/>
                        </a:rPr>
                        <a:t>‘r’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‘rb’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Read</a:t>
                      </a:r>
                      <a:r>
                        <a:rPr sz="18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only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must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exists,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otherwise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Python</a:t>
                      </a:r>
                      <a:r>
                        <a:rPr sz="18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raises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I/O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errors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‘w’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‘wb’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Write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only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If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not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exists,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is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created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 marR="5791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If file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exists, python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will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truncate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existing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data and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overwrite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file.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‘a’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‘ab’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Append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803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is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in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write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mode 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only,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new data</a:t>
                      </a:r>
                      <a:r>
                        <a:rPr sz="18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will 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be added</a:t>
                      </a:r>
                      <a:r>
                        <a:rPr sz="18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to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end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existing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data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i.e. </a:t>
                      </a:r>
                      <a:r>
                        <a:rPr sz="1800" spc="-3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no overwriting.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If file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not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exists it is 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created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‘r+’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‘r+b’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or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‘rb+’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Read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and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write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93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File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must exists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otherwise error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is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raised </a:t>
                      </a:r>
                      <a:r>
                        <a:rPr sz="1800" spc="-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Both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reading and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writing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can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take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place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w+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‘w+b’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or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‘wb+’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Write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and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read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95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File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is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created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if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not exists,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if exists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data </a:t>
                      </a:r>
                      <a:r>
                        <a:rPr sz="1800" spc="-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will be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truncated,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both read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and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write 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allowed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‘a+’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dirty="0">
                          <a:solidFill>
                            <a:srgbClr val="D5EBFF"/>
                          </a:solidFill>
                          <a:latin typeface="Corbel"/>
                          <a:cs typeface="Corbel"/>
                        </a:rPr>
                        <a:t>V</a:t>
                      </a:r>
                      <a:r>
                        <a:rPr sz="1100" spc="5" dirty="0">
                          <a:solidFill>
                            <a:srgbClr val="D5EBFF"/>
                          </a:solidFill>
                          <a:latin typeface="Corbel"/>
                          <a:cs typeface="Corbel"/>
                        </a:rPr>
                        <a:t>I</a:t>
                      </a:r>
                      <a:r>
                        <a:rPr sz="1100" spc="-5" dirty="0">
                          <a:solidFill>
                            <a:srgbClr val="D5EBFF"/>
                          </a:solidFill>
                          <a:latin typeface="Corbel"/>
                          <a:cs typeface="Corbel"/>
                        </a:rPr>
                        <a:t>NO</a:t>
                      </a:r>
                      <a:r>
                        <a:rPr sz="1100" dirty="0">
                          <a:solidFill>
                            <a:srgbClr val="D5EBFF"/>
                          </a:solidFill>
                          <a:latin typeface="Corbel"/>
                          <a:cs typeface="Corbel"/>
                        </a:rPr>
                        <a:t>D</a:t>
                      </a:r>
                      <a:r>
                        <a:rPr sz="1100" spc="-20" dirty="0">
                          <a:solidFill>
                            <a:srgbClr val="D5EB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100" dirty="0">
                          <a:solidFill>
                            <a:srgbClr val="D5EBFF"/>
                          </a:solidFill>
                          <a:latin typeface="Corbel"/>
                          <a:cs typeface="Corbel"/>
                        </a:rPr>
                        <a:t>K</a:t>
                      </a:r>
                      <a:endParaRPr sz="1100">
                        <a:latin typeface="Corbel"/>
                        <a:cs typeface="Corbel"/>
                      </a:endParaRPr>
                    </a:p>
                    <a:p>
                      <a:pPr algn="r">
                        <a:lnSpc>
                          <a:spcPts val="915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solidFill>
                            <a:srgbClr val="D5EBFF"/>
                          </a:solidFill>
                          <a:latin typeface="Corbel"/>
                          <a:cs typeface="Corbel"/>
                        </a:rPr>
                        <a:t>SAC</a:t>
                      </a:r>
                      <a:endParaRPr sz="11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‘a+b’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or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‘ab+’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3495" marR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dirty="0">
                          <a:solidFill>
                            <a:srgbClr val="D5EBFF"/>
                          </a:solidFill>
                          <a:latin typeface="Corbel"/>
                          <a:cs typeface="Corbel"/>
                        </a:rPr>
                        <a:t>UMAR</a:t>
                      </a:r>
                      <a:r>
                        <a:rPr sz="1100" spc="-50" dirty="0">
                          <a:solidFill>
                            <a:srgbClr val="D5EB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100" spc="-5" dirty="0">
                          <a:solidFill>
                            <a:srgbClr val="D5EBFF"/>
                          </a:solidFill>
                          <a:latin typeface="Corbel"/>
                          <a:cs typeface="Corbel"/>
                        </a:rPr>
                        <a:t>VERMA,</a:t>
                      </a:r>
                      <a:r>
                        <a:rPr sz="1100" spc="-30" dirty="0">
                          <a:solidFill>
                            <a:srgbClr val="D5EB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100" spc="-5" dirty="0">
                          <a:solidFill>
                            <a:srgbClr val="D5EBFF"/>
                          </a:solidFill>
                          <a:latin typeface="Corbel"/>
                          <a:cs typeface="Corbel"/>
                        </a:rPr>
                        <a:t>PGT(CS),</a:t>
                      </a:r>
                      <a:endParaRPr sz="1100">
                        <a:latin typeface="Corbel"/>
                        <a:cs typeface="Corbel"/>
                      </a:endParaRPr>
                    </a:p>
                    <a:p>
                      <a:pPr marL="24130">
                        <a:lnSpc>
                          <a:spcPts val="915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solidFill>
                            <a:srgbClr val="D5EBFF"/>
                          </a:solidFill>
                          <a:latin typeface="Corbel"/>
                          <a:cs typeface="Corbel"/>
                        </a:rPr>
                        <a:t>HIN</a:t>
                      </a:r>
                      <a:r>
                        <a:rPr sz="1100" spc="-15" dirty="0">
                          <a:solidFill>
                            <a:srgbClr val="D5EB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100" spc="-5" dirty="0">
                          <a:solidFill>
                            <a:srgbClr val="D5EBFF"/>
                          </a:solidFill>
                          <a:latin typeface="Corbel"/>
                          <a:cs typeface="Corbel"/>
                        </a:rPr>
                        <a:t>BHARDWAJ,</a:t>
                      </a:r>
                      <a:r>
                        <a:rPr sz="1100" spc="-15" dirty="0">
                          <a:solidFill>
                            <a:srgbClr val="D5EB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100" spc="-5" dirty="0">
                          <a:solidFill>
                            <a:srgbClr val="D5EBFF"/>
                          </a:solidFill>
                          <a:latin typeface="Corbel"/>
                          <a:cs typeface="Corbel"/>
                        </a:rPr>
                        <a:t>PGT(CS)</a:t>
                      </a:r>
                      <a:endParaRPr sz="11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Write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and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read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19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dirty="0">
                          <a:solidFill>
                            <a:srgbClr val="D5EBFF"/>
                          </a:solidFill>
                          <a:latin typeface="Corbel"/>
                          <a:cs typeface="Corbel"/>
                        </a:rPr>
                        <a:t>KV</a:t>
                      </a:r>
                      <a:r>
                        <a:rPr sz="1100" spc="-35" dirty="0">
                          <a:solidFill>
                            <a:srgbClr val="D5EB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100" spc="-5" dirty="0">
                          <a:solidFill>
                            <a:srgbClr val="D5EBFF"/>
                          </a:solidFill>
                          <a:latin typeface="Corbel"/>
                          <a:cs typeface="Corbel"/>
                        </a:rPr>
                        <a:t>OEF</a:t>
                      </a:r>
                      <a:r>
                        <a:rPr sz="1100" spc="-30" dirty="0">
                          <a:solidFill>
                            <a:srgbClr val="D5EB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100" spc="-5" dirty="0">
                          <a:solidFill>
                            <a:srgbClr val="D5EBFF"/>
                          </a:solidFill>
                          <a:latin typeface="Corbel"/>
                          <a:cs typeface="Corbel"/>
                        </a:rPr>
                        <a:t>KANPUR</a:t>
                      </a:r>
                      <a:r>
                        <a:rPr sz="1100" spc="-35" dirty="0">
                          <a:solidFill>
                            <a:srgbClr val="D5EB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100" dirty="0">
                          <a:solidFill>
                            <a:srgbClr val="D5EBFF"/>
                          </a:solidFill>
                          <a:latin typeface="Corbel"/>
                          <a:cs typeface="Corbel"/>
                        </a:rPr>
                        <a:t>&amp;</a:t>
                      </a:r>
                      <a:endParaRPr sz="1100">
                        <a:latin typeface="Corbel"/>
                        <a:cs typeface="Corbel"/>
                      </a:endParaRPr>
                    </a:p>
                    <a:p>
                      <a:pPr marL="45085">
                        <a:lnSpc>
                          <a:spcPts val="915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solidFill>
                            <a:srgbClr val="D5EBFF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100" spc="-30" dirty="0">
                          <a:solidFill>
                            <a:srgbClr val="D5EB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100" dirty="0">
                          <a:solidFill>
                            <a:srgbClr val="D5EBFF"/>
                          </a:solidFill>
                          <a:latin typeface="Corbel"/>
                          <a:cs typeface="Corbel"/>
                        </a:rPr>
                        <a:t>KV</a:t>
                      </a:r>
                      <a:r>
                        <a:rPr sz="1100" spc="-30" dirty="0">
                          <a:solidFill>
                            <a:srgbClr val="D5EB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100" spc="-5" dirty="0">
                          <a:solidFill>
                            <a:srgbClr val="D5EBFF"/>
                          </a:solidFill>
                          <a:latin typeface="Corbel"/>
                          <a:cs typeface="Corbel"/>
                        </a:rPr>
                        <a:t>NO.1</a:t>
                      </a:r>
                      <a:r>
                        <a:rPr sz="1100" spc="-25" dirty="0">
                          <a:solidFill>
                            <a:srgbClr val="D5EB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100" spc="-5" dirty="0">
                          <a:solidFill>
                            <a:srgbClr val="D5EBFF"/>
                          </a:solidFill>
                          <a:latin typeface="Corbel"/>
                          <a:cs typeface="Corbel"/>
                        </a:rPr>
                        <a:t>TEZPUR</a:t>
                      </a:r>
                      <a:endParaRPr sz="11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683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Same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as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above</a:t>
                      </a:r>
                      <a:r>
                        <a:rPr sz="18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but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previous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content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will </a:t>
                      </a:r>
                      <a:r>
                        <a:rPr sz="1800" spc="-3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be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retained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and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both read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and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write.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3227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90" dirty="0">
                <a:latin typeface="Consolas"/>
                <a:cs typeface="Consolas"/>
              </a:rPr>
              <a:t>Closing</a:t>
            </a:r>
            <a:r>
              <a:rPr sz="4000" b="0" spc="-260" dirty="0">
                <a:latin typeface="Consolas"/>
                <a:cs typeface="Consolas"/>
              </a:rPr>
              <a:t> </a:t>
            </a:r>
            <a:r>
              <a:rPr sz="4000" b="0" spc="-105" dirty="0">
                <a:latin typeface="Consolas"/>
                <a:cs typeface="Consolas"/>
              </a:rPr>
              <a:t>file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792604"/>
            <a:ext cx="7549515" cy="416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9525" indent="-342900" algn="just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Corbel"/>
                <a:cs typeface="Corbel"/>
              </a:rPr>
              <a:t>As </a:t>
            </a:r>
            <a:r>
              <a:rPr sz="3000" spc="-10" dirty="0">
                <a:latin typeface="Corbel"/>
                <a:cs typeface="Corbel"/>
              </a:rPr>
              <a:t>reference </a:t>
            </a:r>
            <a:r>
              <a:rPr sz="3000" spc="-5" dirty="0">
                <a:latin typeface="Corbel"/>
                <a:cs typeface="Corbel"/>
              </a:rPr>
              <a:t>of </a:t>
            </a:r>
            <a:r>
              <a:rPr sz="3000" dirty="0">
                <a:latin typeface="Corbel"/>
                <a:cs typeface="Corbel"/>
              </a:rPr>
              <a:t>disk file is </a:t>
            </a:r>
            <a:r>
              <a:rPr sz="3000" spc="-5" dirty="0">
                <a:latin typeface="Corbel"/>
                <a:cs typeface="Corbel"/>
              </a:rPr>
              <a:t>stored </a:t>
            </a:r>
            <a:r>
              <a:rPr sz="3000" dirty="0">
                <a:latin typeface="Corbel"/>
                <a:cs typeface="Corbel"/>
              </a:rPr>
              <a:t>in file handle </a:t>
            </a:r>
            <a:r>
              <a:rPr sz="3000" spc="-59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so </a:t>
            </a:r>
            <a:r>
              <a:rPr sz="3000" dirty="0">
                <a:latin typeface="Corbel"/>
                <a:cs typeface="Corbel"/>
              </a:rPr>
              <a:t>to </a:t>
            </a:r>
            <a:r>
              <a:rPr sz="3000" spc="-5" dirty="0">
                <a:latin typeface="Corbel"/>
                <a:cs typeface="Corbel"/>
              </a:rPr>
              <a:t>close </a:t>
            </a:r>
            <a:r>
              <a:rPr sz="3000" dirty="0">
                <a:latin typeface="Corbel"/>
                <a:cs typeface="Corbel"/>
              </a:rPr>
              <a:t>we must </a:t>
            </a:r>
            <a:r>
              <a:rPr sz="3000" spc="-5" dirty="0">
                <a:latin typeface="Corbel"/>
                <a:cs typeface="Corbel"/>
              </a:rPr>
              <a:t>call the close() function 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through</a:t>
            </a:r>
            <a:r>
              <a:rPr sz="3000" spc="-2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the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</a:t>
            </a:r>
            <a:r>
              <a:rPr sz="3000" spc="-5" dirty="0">
                <a:latin typeface="Corbel"/>
                <a:cs typeface="Corbel"/>
              </a:rPr>
              <a:t> handle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and</a:t>
            </a:r>
            <a:r>
              <a:rPr sz="3000" spc="1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release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the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file.</a:t>
            </a:r>
            <a:endParaRPr sz="3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50">
              <a:latin typeface="Corbel"/>
              <a:cs typeface="Corbel"/>
            </a:endParaRPr>
          </a:p>
          <a:p>
            <a:pPr marL="857885">
              <a:lnSpc>
                <a:spcPct val="100000"/>
              </a:lnSpc>
            </a:pPr>
            <a:r>
              <a:rPr sz="3000" b="1" spc="-5" dirty="0">
                <a:latin typeface="Corbel"/>
                <a:cs typeface="Corbel"/>
              </a:rPr>
              <a:t>myfile.close()</a:t>
            </a:r>
            <a:endParaRPr sz="30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3600">
              <a:latin typeface="Corbel"/>
              <a:cs typeface="Corbel"/>
            </a:endParaRPr>
          </a:p>
          <a:p>
            <a:pPr marL="398145" marR="5080" algn="just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latin typeface="Corbel"/>
                <a:cs typeface="Corbel"/>
              </a:rPr>
              <a:t>Note:</a:t>
            </a:r>
            <a:r>
              <a:rPr sz="260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open</a:t>
            </a:r>
            <a:r>
              <a:rPr sz="2600" dirty="0">
                <a:latin typeface="Corbel"/>
                <a:cs typeface="Corbel"/>
              </a:rPr>
              <a:t> function</a:t>
            </a:r>
            <a:r>
              <a:rPr sz="2600" spc="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is</a:t>
            </a:r>
            <a:r>
              <a:rPr sz="260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built-in</a:t>
            </a:r>
            <a:r>
              <a:rPr sz="2600" dirty="0">
                <a:latin typeface="Corbel"/>
                <a:cs typeface="Corbel"/>
              </a:rPr>
              <a:t> function</a:t>
            </a:r>
            <a:r>
              <a:rPr sz="2600" spc="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used </a:t>
            </a:r>
            <a:r>
              <a:rPr sz="2600" spc="-509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standalone </a:t>
            </a:r>
            <a:r>
              <a:rPr sz="2600" dirty="0">
                <a:latin typeface="Corbel"/>
                <a:cs typeface="Corbel"/>
              </a:rPr>
              <a:t>while </a:t>
            </a:r>
            <a:r>
              <a:rPr sz="2600" spc="-5" dirty="0">
                <a:latin typeface="Corbel"/>
                <a:cs typeface="Corbel"/>
              </a:rPr>
              <a:t>close() </a:t>
            </a:r>
            <a:r>
              <a:rPr sz="2600" dirty="0">
                <a:latin typeface="Corbel"/>
                <a:cs typeface="Corbel"/>
              </a:rPr>
              <a:t>must </a:t>
            </a:r>
            <a:r>
              <a:rPr sz="2600" spc="-5" dirty="0">
                <a:latin typeface="Corbel"/>
                <a:cs typeface="Corbel"/>
              </a:rPr>
              <a:t>be called </a:t>
            </a:r>
            <a:r>
              <a:rPr sz="2600" dirty="0">
                <a:latin typeface="Corbel"/>
                <a:cs typeface="Corbel"/>
              </a:rPr>
              <a:t>through </a:t>
            </a:r>
            <a:r>
              <a:rPr sz="2600" spc="-5" dirty="0">
                <a:latin typeface="Corbel"/>
                <a:cs typeface="Corbel"/>
              </a:rPr>
              <a:t>file </a:t>
            </a:r>
            <a:r>
              <a:rPr sz="260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handle</a:t>
            </a:r>
            <a:endParaRPr sz="2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4560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90" dirty="0">
                <a:latin typeface="Consolas"/>
                <a:cs typeface="Consolas"/>
              </a:rPr>
              <a:t>Reading</a:t>
            </a:r>
            <a:r>
              <a:rPr sz="4000" b="0" spc="-225" dirty="0">
                <a:latin typeface="Consolas"/>
                <a:cs typeface="Consolas"/>
              </a:rPr>
              <a:t> </a:t>
            </a:r>
            <a:r>
              <a:rPr sz="4000" b="0" spc="-80" dirty="0">
                <a:latin typeface="Consolas"/>
                <a:cs typeface="Consolas"/>
              </a:rPr>
              <a:t>from</a:t>
            </a:r>
            <a:r>
              <a:rPr sz="4000" b="0" spc="-220" dirty="0">
                <a:latin typeface="Consolas"/>
                <a:cs typeface="Consolas"/>
              </a:rPr>
              <a:t> </a:t>
            </a:r>
            <a:r>
              <a:rPr sz="4000" b="0" spc="-105" dirty="0">
                <a:latin typeface="Consolas"/>
                <a:cs typeface="Consolas"/>
              </a:rPr>
              <a:t>File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751456"/>
            <a:ext cx="7547609" cy="42583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marR="139065" indent="-342900" algn="just">
              <a:lnSpc>
                <a:spcPts val="3020"/>
              </a:lnSpc>
              <a:spcBef>
                <a:spcPts val="48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5600" algn="l"/>
              </a:tabLst>
            </a:pPr>
            <a:r>
              <a:rPr sz="2800" spc="-95" dirty="0">
                <a:latin typeface="Corbel"/>
                <a:cs typeface="Corbel"/>
              </a:rPr>
              <a:t>To </a:t>
            </a:r>
            <a:r>
              <a:rPr sz="2800" spc="-5" dirty="0">
                <a:latin typeface="Corbel"/>
                <a:cs typeface="Corbel"/>
              </a:rPr>
              <a:t>read from file python provide many functions </a:t>
            </a:r>
            <a:r>
              <a:rPr sz="2800" spc="-55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like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:</a:t>
            </a:r>
            <a:endParaRPr sz="2800">
              <a:latin typeface="Corbel"/>
              <a:cs typeface="Corbel"/>
            </a:endParaRPr>
          </a:p>
          <a:p>
            <a:pPr marL="354965" marR="5080" indent="-342900" algn="just">
              <a:lnSpc>
                <a:spcPts val="3080"/>
              </a:lnSpc>
              <a:spcBef>
                <a:spcPts val="82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b="1" spc="-5" dirty="0">
                <a:latin typeface="Corbel"/>
                <a:cs typeface="Corbel"/>
              </a:rPr>
              <a:t>Filehandle.read([n]) </a:t>
            </a:r>
            <a:r>
              <a:rPr sz="3000" b="1" dirty="0">
                <a:latin typeface="Corbel"/>
                <a:cs typeface="Corbel"/>
              </a:rPr>
              <a:t>: </a:t>
            </a:r>
            <a:r>
              <a:rPr sz="2800" spc="-5" dirty="0">
                <a:latin typeface="Corbel"/>
                <a:cs typeface="Corbel"/>
              </a:rPr>
              <a:t>reads and return n bytes, </a:t>
            </a:r>
            <a:r>
              <a:rPr sz="2800" spc="-55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if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n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is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not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specified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it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reads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entire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file.</a:t>
            </a:r>
            <a:endParaRPr sz="2800">
              <a:latin typeface="Corbel"/>
              <a:cs typeface="Corbel"/>
            </a:endParaRPr>
          </a:p>
          <a:p>
            <a:pPr marL="354965" marR="5080" indent="-342900" algn="just">
              <a:lnSpc>
                <a:spcPct val="90100"/>
              </a:lnSpc>
              <a:spcBef>
                <a:spcPts val="63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b="1" spc="-5" dirty="0">
                <a:latin typeface="Corbel"/>
                <a:cs typeface="Corbel"/>
              </a:rPr>
              <a:t>Filehandle.readline([n]) </a:t>
            </a:r>
            <a:r>
              <a:rPr sz="3000" b="1" dirty="0">
                <a:latin typeface="Corbel"/>
                <a:cs typeface="Corbel"/>
              </a:rPr>
              <a:t>: </a:t>
            </a:r>
            <a:r>
              <a:rPr sz="2800" spc="-5" dirty="0">
                <a:latin typeface="Corbel"/>
                <a:cs typeface="Corbel"/>
              </a:rPr>
              <a:t>reads a line of </a:t>
            </a:r>
            <a:r>
              <a:rPr sz="2800" dirty="0">
                <a:latin typeface="Corbel"/>
                <a:cs typeface="Corbel"/>
              </a:rPr>
              <a:t>input. 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If n is </a:t>
            </a:r>
            <a:r>
              <a:rPr sz="2800" spc="-10" dirty="0">
                <a:latin typeface="Corbel"/>
                <a:cs typeface="Corbel"/>
              </a:rPr>
              <a:t>specified </a:t>
            </a:r>
            <a:r>
              <a:rPr sz="2800" spc="-5" dirty="0">
                <a:latin typeface="Corbel"/>
                <a:cs typeface="Corbel"/>
              </a:rPr>
              <a:t>reads at most n bytes. </a:t>
            </a:r>
            <a:r>
              <a:rPr sz="2800" spc="-20" dirty="0">
                <a:latin typeface="Corbel"/>
                <a:cs typeface="Corbel"/>
              </a:rPr>
              <a:t>Read </a:t>
            </a:r>
            <a:r>
              <a:rPr sz="2800" spc="-5" dirty="0">
                <a:latin typeface="Corbel"/>
                <a:cs typeface="Corbel"/>
              </a:rPr>
              <a:t>bytes 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in </a:t>
            </a:r>
            <a:r>
              <a:rPr sz="2800" spc="-10" dirty="0">
                <a:latin typeface="Corbel"/>
                <a:cs typeface="Corbel"/>
              </a:rPr>
              <a:t>the </a:t>
            </a:r>
            <a:r>
              <a:rPr sz="2800" spc="-5" dirty="0">
                <a:latin typeface="Corbel"/>
                <a:cs typeface="Corbel"/>
              </a:rPr>
              <a:t>form of string ending with line </a:t>
            </a:r>
            <a:r>
              <a:rPr sz="2800" spc="-10" dirty="0">
                <a:latin typeface="Corbel"/>
                <a:cs typeface="Corbel"/>
              </a:rPr>
              <a:t>character or </a:t>
            </a:r>
            <a:r>
              <a:rPr sz="2800" spc="-55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blank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string</a:t>
            </a:r>
            <a:r>
              <a:rPr sz="2800" spc="2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if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no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more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bytes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are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left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for reading.</a:t>
            </a:r>
            <a:endParaRPr sz="2800">
              <a:latin typeface="Corbel"/>
              <a:cs typeface="Corbel"/>
            </a:endParaRPr>
          </a:p>
          <a:p>
            <a:pPr marL="354965" marR="6985" indent="-342900" algn="just">
              <a:lnSpc>
                <a:spcPts val="3070"/>
              </a:lnSpc>
              <a:spcBef>
                <a:spcPts val="869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b="1" spc="-5" dirty="0">
                <a:latin typeface="Corbel"/>
                <a:cs typeface="Corbel"/>
              </a:rPr>
              <a:t>Filehandle.readlines():</a:t>
            </a:r>
            <a:r>
              <a:rPr sz="3000" b="1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reads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all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lines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and 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returns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them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in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list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0"/>
            <a:ext cx="4559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95" dirty="0">
                <a:latin typeface="Consolas"/>
                <a:cs typeface="Consolas"/>
              </a:rPr>
              <a:t>Example-1:</a:t>
            </a:r>
            <a:r>
              <a:rPr sz="4000" b="0" spc="-250" dirty="0">
                <a:latin typeface="Consolas"/>
                <a:cs typeface="Consolas"/>
              </a:rPr>
              <a:t> </a:t>
            </a:r>
            <a:r>
              <a:rPr sz="4000" b="0" spc="-105" dirty="0">
                <a:latin typeface="Consolas"/>
                <a:cs typeface="Consolas"/>
              </a:rPr>
              <a:t>read()</a:t>
            </a:r>
            <a:endParaRPr sz="40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1772" y="614172"/>
            <a:ext cx="6853555" cy="2205355"/>
            <a:chOff x="461772" y="614172"/>
            <a:chExt cx="6853555" cy="22053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143000"/>
              <a:ext cx="6781800" cy="1676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772" y="614172"/>
              <a:ext cx="1680972" cy="5120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685787"/>
              <a:ext cx="1537589" cy="36932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3400" y="685787"/>
            <a:ext cx="1537970" cy="307777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rbel"/>
                <a:cs typeface="Corbel"/>
              </a:rPr>
              <a:t>SAMPLE</a:t>
            </a:r>
            <a:r>
              <a:rPr sz="1800" spc="-5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FILE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831" y="2971800"/>
            <a:ext cx="4876419" cy="1828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4825" y="5105400"/>
            <a:ext cx="8048625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0"/>
            <a:ext cx="4559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95" dirty="0">
                <a:latin typeface="Consolas"/>
                <a:cs typeface="Consolas"/>
              </a:rPr>
              <a:t>Example-2:</a:t>
            </a:r>
            <a:r>
              <a:rPr sz="4000" b="0" spc="-250" dirty="0">
                <a:latin typeface="Consolas"/>
                <a:cs typeface="Consolas"/>
              </a:rPr>
              <a:t> </a:t>
            </a:r>
            <a:r>
              <a:rPr sz="4000" b="0" spc="-105" dirty="0">
                <a:latin typeface="Consolas"/>
                <a:cs typeface="Consolas"/>
              </a:rPr>
              <a:t>read()</a:t>
            </a:r>
            <a:endParaRPr sz="40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1772" y="614172"/>
            <a:ext cx="6853555" cy="2357755"/>
            <a:chOff x="461772" y="614172"/>
            <a:chExt cx="6853555" cy="23577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143000"/>
              <a:ext cx="6781800" cy="1828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772" y="614172"/>
              <a:ext cx="1680972" cy="5120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685787"/>
              <a:ext cx="1537589" cy="36932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3400" y="685787"/>
            <a:ext cx="1537970" cy="369570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rbel"/>
                <a:cs typeface="Corbel"/>
              </a:rPr>
              <a:t>SAMPLE</a:t>
            </a:r>
            <a:r>
              <a:rPr sz="1800" spc="-5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FILE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688" y="3124200"/>
            <a:ext cx="6781800" cy="151015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4724437"/>
            <a:ext cx="8048625" cy="156552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0"/>
            <a:ext cx="5626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95" dirty="0">
                <a:latin typeface="Consolas"/>
                <a:cs typeface="Consolas"/>
              </a:rPr>
              <a:t>Example-3:</a:t>
            </a:r>
            <a:r>
              <a:rPr sz="4000" b="0" spc="-240" dirty="0">
                <a:latin typeface="Consolas"/>
                <a:cs typeface="Consolas"/>
              </a:rPr>
              <a:t> </a:t>
            </a:r>
            <a:r>
              <a:rPr sz="4000" b="0" spc="-105" dirty="0">
                <a:latin typeface="Consolas"/>
                <a:cs typeface="Consolas"/>
              </a:rPr>
              <a:t>readline()</a:t>
            </a:r>
            <a:endParaRPr sz="40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1772" y="614172"/>
            <a:ext cx="6853555" cy="2586355"/>
            <a:chOff x="461772" y="614172"/>
            <a:chExt cx="6853555" cy="25863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143000"/>
              <a:ext cx="6781800" cy="2057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772" y="614172"/>
              <a:ext cx="1680972" cy="5120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685787"/>
              <a:ext cx="1537589" cy="36932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3400" y="685787"/>
            <a:ext cx="1537970" cy="369570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rbel"/>
                <a:cs typeface="Corbel"/>
              </a:rPr>
              <a:t>SAMPLE</a:t>
            </a:r>
            <a:r>
              <a:rPr sz="1800" spc="-5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FILE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400" y="3247008"/>
            <a:ext cx="5715000" cy="185839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3400" y="5181600"/>
            <a:ext cx="6961885" cy="119148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0"/>
            <a:ext cx="5626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95" dirty="0">
                <a:latin typeface="Consolas"/>
                <a:cs typeface="Consolas"/>
              </a:rPr>
              <a:t>Example-3:</a:t>
            </a:r>
            <a:r>
              <a:rPr sz="4000" b="0" spc="-240" dirty="0">
                <a:latin typeface="Consolas"/>
                <a:cs typeface="Consolas"/>
              </a:rPr>
              <a:t> </a:t>
            </a:r>
            <a:r>
              <a:rPr sz="4000" b="0" spc="-105" dirty="0">
                <a:latin typeface="Consolas"/>
                <a:cs typeface="Consolas"/>
              </a:rPr>
              <a:t>readline()</a:t>
            </a:r>
            <a:endParaRPr sz="40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1772" y="614172"/>
            <a:ext cx="6853555" cy="2205355"/>
            <a:chOff x="461772" y="614172"/>
            <a:chExt cx="6853555" cy="22053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143000"/>
              <a:ext cx="6781800" cy="1676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772" y="614172"/>
              <a:ext cx="1680972" cy="5120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685787"/>
              <a:ext cx="1537589" cy="36932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3400" y="685787"/>
            <a:ext cx="1537970" cy="369570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rbel"/>
                <a:cs typeface="Corbel"/>
              </a:rPr>
              <a:t>SAMPLE</a:t>
            </a:r>
            <a:r>
              <a:rPr sz="1800" spc="-5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FILE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1329" y="2971800"/>
            <a:ext cx="4891786" cy="15240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8482" y="4716259"/>
            <a:ext cx="7210425" cy="107222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9600" y="5867400"/>
            <a:ext cx="8004175" cy="3695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b="1" spc="-5" dirty="0">
                <a:solidFill>
                  <a:srgbClr val="003E75"/>
                </a:solidFill>
                <a:latin typeface="Corbel"/>
                <a:cs typeface="Corbel"/>
              </a:rPr>
              <a:t>H</a:t>
            </a:r>
            <a:r>
              <a:rPr sz="1800" b="1" spc="-90" dirty="0">
                <a:solidFill>
                  <a:srgbClr val="003E75"/>
                </a:solidFill>
                <a:latin typeface="Corbel"/>
                <a:cs typeface="Corbel"/>
              </a:rPr>
              <a:t>A</a:t>
            </a:r>
            <a:r>
              <a:rPr sz="1800" b="1" dirty="0">
                <a:solidFill>
                  <a:srgbClr val="003E75"/>
                </a:solidFill>
                <a:latin typeface="Corbel"/>
                <a:cs typeface="Corbel"/>
              </a:rPr>
              <a:t>VE</a:t>
            </a:r>
            <a:r>
              <a:rPr sz="1800" b="1" spc="-190" dirty="0">
                <a:solidFill>
                  <a:srgbClr val="003E75"/>
                </a:solidFill>
                <a:latin typeface="Corbel"/>
                <a:cs typeface="Corbel"/>
              </a:rPr>
              <a:t> </a:t>
            </a:r>
            <a:r>
              <a:rPr sz="1800" b="1" spc="-40" dirty="0">
                <a:solidFill>
                  <a:srgbClr val="003E75"/>
                </a:solidFill>
                <a:latin typeface="Corbel"/>
                <a:cs typeface="Corbel"/>
              </a:rPr>
              <a:t>Y</a:t>
            </a:r>
            <a:r>
              <a:rPr sz="1800" b="1" spc="-5" dirty="0">
                <a:solidFill>
                  <a:srgbClr val="003E75"/>
                </a:solidFill>
                <a:latin typeface="Corbel"/>
                <a:cs typeface="Corbel"/>
              </a:rPr>
              <a:t>O</a:t>
            </a:r>
            <a:r>
              <a:rPr sz="1800" b="1" dirty="0">
                <a:solidFill>
                  <a:srgbClr val="003E75"/>
                </a:solidFill>
                <a:latin typeface="Corbel"/>
                <a:cs typeface="Corbel"/>
              </a:rPr>
              <a:t>U</a:t>
            </a:r>
            <a:r>
              <a:rPr sz="1800" b="1" spc="5" dirty="0">
                <a:solidFill>
                  <a:srgbClr val="003E75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003E75"/>
                </a:solidFill>
                <a:latin typeface="Corbel"/>
                <a:cs typeface="Corbel"/>
              </a:rPr>
              <a:t>N</a:t>
            </a:r>
            <a:r>
              <a:rPr sz="1800" b="1" spc="-55" dirty="0">
                <a:solidFill>
                  <a:srgbClr val="003E75"/>
                </a:solidFill>
                <a:latin typeface="Corbel"/>
                <a:cs typeface="Corbel"/>
              </a:rPr>
              <a:t>O</a:t>
            </a:r>
            <a:r>
              <a:rPr sz="1800" b="1" dirty="0">
                <a:solidFill>
                  <a:srgbClr val="003E75"/>
                </a:solidFill>
                <a:latin typeface="Corbel"/>
                <a:cs typeface="Corbel"/>
              </a:rPr>
              <a:t>TICED</a:t>
            </a:r>
            <a:r>
              <a:rPr sz="1800" b="1" spc="-114" dirty="0">
                <a:solidFill>
                  <a:srgbClr val="003E75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003E75"/>
                </a:solidFill>
                <a:latin typeface="Corbel"/>
                <a:cs typeface="Corbel"/>
              </a:rPr>
              <a:t>T</a:t>
            </a:r>
            <a:r>
              <a:rPr sz="1800" b="1" spc="-5" dirty="0">
                <a:solidFill>
                  <a:srgbClr val="003E75"/>
                </a:solidFill>
                <a:latin typeface="Corbel"/>
                <a:cs typeface="Corbel"/>
              </a:rPr>
              <a:t>H</a:t>
            </a:r>
            <a:r>
              <a:rPr sz="1800" b="1" dirty="0">
                <a:solidFill>
                  <a:srgbClr val="003E75"/>
                </a:solidFill>
                <a:latin typeface="Corbel"/>
                <a:cs typeface="Corbel"/>
              </a:rPr>
              <a:t>E</a:t>
            </a:r>
            <a:r>
              <a:rPr sz="1800" b="1" spc="-5" dirty="0">
                <a:solidFill>
                  <a:srgbClr val="003E75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003E75"/>
                </a:solidFill>
                <a:latin typeface="Corbel"/>
                <a:cs typeface="Corbel"/>
              </a:rPr>
              <a:t>D</a:t>
            </a:r>
            <a:r>
              <a:rPr sz="1800" b="1" spc="-10" dirty="0">
                <a:solidFill>
                  <a:srgbClr val="003E75"/>
                </a:solidFill>
                <a:latin typeface="Corbel"/>
                <a:cs typeface="Corbel"/>
              </a:rPr>
              <a:t>I</a:t>
            </a:r>
            <a:r>
              <a:rPr sz="1800" b="1" dirty="0">
                <a:solidFill>
                  <a:srgbClr val="003E75"/>
                </a:solidFill>
                <a:latin typeface="Corbel"/>
                <a:cs typeface="Corbel"/>
              </a:rPr>
              <a:t>FF</a:t>
            </a:r>
            <a:r>
              <a:rPr sz="1800" b="1" spc="-10" dirty="0">
                <a:solidFill>
                  <a:srgbClr val="003E75"/>
                </a:solidFill>
                <a:latin typeface="Corbel"/>
                <a:cs typeface="Corbel"/>
              </a:rPr>
              <a:t>E</a:t>
            </a:r>
            <a:r>
              <a:rPr sz="1800" b="1" dirty="0">
                <a:solidFill>
                  <a:srgbClr val="003E75"/>
                </a:solidFill>
                <a:latin typeface="Corbel"/>
                <a:cs typeface="Corbel"/>
              </a:rPr>
              <a:t>RE</a:t>
            </a:r>
            <a:r>
              <a:rPr sz="1800" b="1" spc="-10" dirty="0">
                <a:solidFill>
                  <a:srgbClr val="003E75"/>
                </a:solidFill>
                <a:latin typeface="Corbel"/>
                <a:cs typeface="Corbel"/>
              </a:rPr>
              <a:t>N</a:t>
            </a:r>
            <a:r>
              <a:rPr sz="1800" b="1" spc="-5" dirty="0">
                <a:solidFill>
                  <a:srgbClr val="003E75"/>
                </a:solidFill>
                <a:latin typeface="Corbel"/>
                <a:cs typeface="Corbel"/>
              </a:rPr>
              <a:t>C</a:t>
            </a:r>
            <a:r>
              <a:rPr sz="1800" b="1" dirty="0">
                <a:solidFill>
                  <a:srgbClr val="003E75"/>
                </a:solidFill>
                <a:latin typeface="Corbel"/>
                <a:cs typeface="Corbel"/>
              </a:rPr>
              <a:t>E</a:t>
            </a:r>
            <a:r>
              <a:rPr sz="1800" b="1" spc="35" dirty="0">
                <a:solidFill>
                  <a:srgbClr val="003E75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003E75"/>
                </a:solidFill>
                <a:latin typeface="Corbel"/>
                <a:cs typeface="Corbel"/>
              </a:rPr>
              <a:t>IN</a:t>
            </a:r>
            <a:r>
              <a:rPr sz="1800" b="1" spc="-70" dirty="0">
                <a:solidFill>
                  <a:srgbClr val="003E75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003E75"/>
                </a:solidFill>
                <a:latin typeface="Corbel"/>
                <a:cs typeface="Corbel"/>
              </a:rPr>
              <a:t>OUTPU</a:t>
            </a:r>
            <a:r>
              <a:rPr sz="1800" b="1" dirty="0">
                <a:solidFill>
                  <a:srgbClr val="003E75"/>
                </a:solidFill>
                <a:latin typeface="Corbel"/>
                <a:cs typeface="Corbel"/>
              </a:rPr>
              <a:t>T</a:t>
            </a:r>
            <a:r>
              <a:rPr sz="1800" b="1" spc="5" dirty="0">
                <a:solidFill>
                  <a:srgbClr val="003E75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003E75"/>
                </a:solidFill>
                <a:latin typeface="Corbel"/>
                <a:cs typeface="Corbel"/>
              </a:rPr>
              <a:t>FROM</a:t>
            </a:r>
            <a:r>
              <a:rPr sz="1800" b="1" spc="-5" dirty="0">
                <a:solidFill>
                  <a:srgbClr val="003E75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003E75"/>
                </a:solidFill>
                <a:latin typeface="Corbel"/>
                <a:cs typeface="Corbel"/>
              </a:rPr>
              <a:t>P</a:t>
            </a:r>
            <a:r>
              <a:rPr sz="1800" b="1" spc="-5" dirty="0">
                <a:solidFill>
                  <a:srgbClr val="003E75"/>
                </a:solidFill>
                <a:latin typeface="Corbel"/>
                <a:cs typeface="Corbel"/>
              </a:rPr>
              <a:t>R</a:t>
            </a:r>
            <a:r>
              <a:rPr sz="1800" b="1" dirty="0">
                <a:solidFill>
                  <a:srgbClr val="003E75"/>
                </a:solidFill>
                <a:latin typeface="Corbel"/>
                <a:cs typeface="Corbel"/>
              </a:rPr>
              <a:t>EVIOUS</a:t>
            </a:r>
            <a:r>
              <a:rPr sz="1800" b="1" spc="-60" dirty="0">
                <a:solidFill>
                  <a:srgbClr val="003E75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003E75"/>
                </a:solidFill>
                <a:latin typeface="Corbel"/>
                <a:cs typeface="Corbel"/>
              </a:rPr>
              <a:t>OUPUT?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1772" y="614172"/>
            <a:ext cx="6853555" cy="2586355"/>
            <a:chOff x="461772" y="614172"/>
            <a:chExt cx="6853555" cy="25863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143000"/>
              <a:ext cx="6781800" cy="2057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772" y="614172"/>
              <a:ext cx="1680972" cy="5120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685787"/>
              <a:ext cx="1537589" cy="36932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3400" y="685787"/>
            <a:ext cx="1537970" cy="369570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rbel"/>
                <a:cs typeface="Corbel"/>
              </a:rPr>
              <a:t>SAMPLE</a:t>
            </a:r>
            <a:r>
              <a:rPr sz="1800" spc="-5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FILE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2714" y="3271392"/>
            <a:ext cx="5944234" cy="148691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1924" y="4973828"/>
            <a:ext cx="6957949" cy="135077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839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z="2800" spc="-95" dirty="0" smtClean="0">
                <a:latin typeface="Arial MT"/>
                <a:cs typeface="Arial MT"/>
              </a:rPr>
              <a:t>Example 4 Reading line by line using </a:t>
            </a:r>
            <a:r>
              <a:rPr lang="en-US" sz="2800" spc="-95" dirty="0" err="1" smtClean="0">
                <a:latin typeface="Arial MT"/>
                <a:cs typeface="Arial MT"/>
              </a:rPr>
              <a:t>readline</a:t>
            </a:r>
            <a:r>
              <a:rPr lang="en-US" sz="2800" spc="-95" dirty="0" smtClean="0">
                <a:latin typeface="Arial MT"/>
                <a:cs typeface="Arial MT"/>
              </a:rPr>
              <a:t>()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3226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5" dirty="0">
                <a:latin typeface="Consolas"/>
                <a:cs typeface="Consolas"/>
              </a:rPr>
              <a:t>Introduction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751456"/>
            <a:ext cx="7547609" cy="438340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4965" marR="5080" indent="-342900" algn="just">
              <a:lnSpc>
                <a:spcPct val="90000"/>
              </a:lnSpc>
              <a:spcBef>
                <a:spcPts val="43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5600" algn="l"/>
              </a:tabLst>
            </a:pPr>
            <a:r>
              <a:rPr sz="2800" b="1" spc="-5" dirty="0">
                <a:latin typeface="Corbel"/>
                <a:cs typeface="Corbel"/>
              </a:rPr>
              <a:t>FILE HANDLING </a:t>
            </a:r>
            <a:r>
              <a:rPr sz="2800" spc="-5" dirty="0">
                <a:latin typeface="Corbel"/>
                <a:cs typeface="Corbel"/>
              </a:rPr>
              <a:t>is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mechanism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by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which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we 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can </a:t>
            </a:r>
            <a:r>
              <a:rPr sz="2800" spc="-5" dirty="0">
                <a:latin typeface="Corbel"/>
                <a:cs typeface="Corbel"/>
              </a:rPr>
              <a:t>read data of disk files in python </a:t>
            </a:r>
            <a:r>
              <a:rPr sz="2800" spc="-10" dirty="0">
                <a:latin typeface="Corbel"/>
                <a:cs typeface="Corbel"/>
              </a:rPr>
              <a:t>program or </a:t>
            </a:r>
            <a:r>
              <a:rPr sz="2800" spc="-5" dirty="0">
                <a:latin typeface="Corbel"/>
                <a:cs typeface="Corbel"/>
              </a:rPr>
              <a:t> write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back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data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from</a:t>
            </a:r>
            <a:r>
              <a:rPr sz="2800" dirty="0">
                <a:latin typeface="Corbel"/>
                <a:cs typeface="Corbel"/>
              </a:rPr>
              <a:t> python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program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to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disk 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files.</a:t>
            </a:r>
            <a:endParaRPr sz="2800">
              <a:latin typeface="Corbel"/>
              <a:cs typeface="Corbel"/>
            </a:endParaRPr>
          </a:p>
          <a:p>
            <a:pPr marL="354965" marR="5080" indent="-342900" algn="just">
              <a:lnSpc>
                <a:spcPct val="90000"/>
              </a:lnSpc>
              <a:spcBef>
                <a:spcPts val="71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5600" algn="l"/>
              </a:tabLst>
            </a:pPr>
            <a:r>
              <a:rPr sz="2800" dirty="0">
                <a:latin typeface="Corbel"/>
                <a:cs typeface="Corbel"/>
              </a:rPr>
              <a:t>So </a:t>
            </a:r>
            <a:r>
              <a:rPr sz="2800" spc="-5" dirty="0">
                <a:latin typeface="Corbel"/>
                <a:cs typeface="Corbel"/>
              </a:rPr>
              <a:t>far in </a:t>
            </a:r>
            <a:r>
              <a:rPr sz="2800" spc="-10" dirty="0">
                <a:latin typeface="Corbel"/>
                <a:cs typeface="Corbel"/>
              </a:rPr>
              <a:t>our </a:t>
            </a:r>
            <a:r>
              <a:rPr sz="2800" spc="-5" dirty="0">
                <a:latin typeface="Corbel"/>
                <a:cs typeface="Corbel"/>
              </a:rPr>
              <a:t>python program the standard input 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in </a:t>
            </a:r>
            <a:r>
              <a:rPr sz="2800" spc="-10" dirty="0">
                <a:latin typeface="Corbel"/>
                <a:cs typeface="Corbel"/>
              </a:rPr>
              <a:t>coming </a:t>
            </a:r>
            <a:r>
              <a:rPr sz="2800" spc="-5" dirty="0">
                <a:latin typeface="Corbel"/>
                <a:cs typeface="Corbel"/>
              </a:rPr>
              <a:t>from </a:t>
            </a:r>
            <a:r>
              <a:rPr sz="2800" spc="-15" dirty="0">
                <a:latin typeface="Corbel"/>
                <a:cs typeface="Corbel"/>
              </a:rPr>
              <a:t>keyboard </a:t>
            </a:r>
            <a:r>
              <a:rPr sz="2800" spc="-5" dirty="0">
                <a:latin typeface="Corbel"/>
                <a:cs typeface="Corbel"/>
              </a:rPr>
              <a:t>an output is going to 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monitor i.e. no where </a:t>
            </a:r>
            <a:r>
              <a:rPr sz="2800" dirty="0">
                <a:latin typeface="Corbel"/>
                <a:cs typeface="Corbel"/>
              </a:rPr>
              <a:t>data is </a:t>
            </a:r>
            <a:r>
              <a:rPr sz="2800" spc="-5" dirty="0">
                <a:latin typeface="Corbel"/>
                <a:cs typeface="Corbel"/>
              </a:rPr>
              <a:t>stored permanent 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and entered data is present as long as program </a:t>
            </a:r>
            <a:r>
              <a:rPr sz="2800" spc="5" dirty="0">
                <a:latin typeface="Corbel"/>
                <a:cs typeface="Corbel"/>
              </a:rPr>
              <a:t>is </a:t>
            </a:r>
            <a:r>
              <a:rPr sz="2800" spc="-55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running </a:t>
            </a:r>
            <a:r>
              <a:rPr sz="2800" b="1" spc="-5" dirty="0">
                <a:latin typeface="Corbel"/>
                <a:cs typeface="Corbel"/>
              </a:rPr>
              <a:t>BUT </a:t>
            </a:r>
            <a:r>
              <a:rPr sz="2800" spc="-5" dirty="0">
                <a:latin typeface="Corbel"/>
                <a:cs typeface="Corbel"/>
              </a:rPr>
              <a:t>file handling allows us to store data 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entered through python program permanently </a:t>
            </a:r>
            <a:r>
              <a:rPr sz="2800" spc="-10" dirty="0">
                <a:latin typeface="Corbel"/>
                <a:cs typeface="Corbel"/>
              </a:rPr>
              <a:t>in </a:t>
            </a:r>
            <a:r>
              <a:rPr sz="2800" spc="-55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disk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file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and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later on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we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can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read back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the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data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1772" y="614172"/>
            <a:ext cx="6853555" cy="2586355"/>
            <a:chOff x="461772" y="614172"/>
            <a:chExt cx="6853555" cy="25863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143000"/>
              <a:ext cx="6781800" cy="2057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772" y="614172"/>
              <a:ext cx="1680972" cy="5120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685787"/>
              <a:ext cx="1537589" cy="36932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3400" y="685787"/>
            <a:ext cx="1537970" cy="369570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rbel"/>
                <a:cs typeface="Corbel"/>
              </a:rPr>
              <a:t>SAMPLE</a:t>
            </a:r>
            <a:r>
              <a:rPr sz="1800" spc="-5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FILE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1924" y="4800650"/>
            <a:ext cx="6957949" cy="13507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1111" y="3429000"/>
            <a:ext cx="4849114" cy="12192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8140" y="0"/>
            <a:ext cx="8640445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spc="-142" baseline="-18849"/>
              <a:t>Example-5</a:t>
            </a:r>
            <a:r>
              <a:rPr sz="4200" spc="-142" baseline="-18849" smtClean="0"/>
              <a:t>:</a:t>
            </a:r>
            <a:r>
              <a:rPr lang="en-US" sz="4200" spc="-142" baseline="-18849" dirty="0" smtClean="0"/>
              <a:t> reading line by line using for loop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1772" y="614172"/>
            <a:ext cx="6853555" cy="2586355"/>
            <a:chOff x="461772" y="614172"/>
            <a:chExt cx="6853555" cy="25863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143000"/>
              <a:ext cx="6781800" cy="2057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772" y="614172"/>
              <a:ext cx="1680972" cy="5120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685787"/>
              <a:ext cx="1537589" cy="36932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3400" y="685787"/>
            <a:ext cx="1537970" cy="369570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rbel"/>
                <a:cs typeface="Corbel"/>
              </a:rPr>
              <a:t>SAMPLE</a:t>
            </a:r>
            <a:r>
              <a:rPr sz="1800" spc="-5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FILE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4177" y="3235070"/>
            <a:ext cx="7384415" cy="225132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3400" y="5562587"/>
            <a:ext cx="7210425" cy="70290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8140" y="0"/>
            <a:ext cx="880173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spc="-90" dirty="0"/>
              <a:t>Example-6: </a:t>
            </a:r>
            <a:r>
              <a:rPr sz="2400" spc="-90"/>
              <a:t>Calculating </a:t>
            </a:r>
            <a:r>
              <a:rPr sz="2400" spc="-75" smtClean="0"/>
              <a:t>size</a:t>
            </a:r>
            <a:r>
              <a:rPr lang="en-US" sz="2400" spc="-75" dirty="0" smtClean="0"/>
              <a:t> of file with and without using EOL  and blank lines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1772" y="614172"/>
            <a:ext cx="6853555" cy="2586355"/>
            <a:chOff x="461772" y="614172"/>
            <a:chExt cx="6853555" cy="25863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143000"/>
              <a:ext cx="6781800" cy="2057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772" y="614172"/>
              <a:ext cx="1680972" cy="5120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685787"/>
              <a:ext cx="1537589" cy="36932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3400" y="685787"/>
            <a:ext cx="1537970" cy="369570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rbel"/>
                <a:cs typeface="Corbel"/>
              </a:rPr>
              <a:t>SAMPLE</a:t>
            </a:r>
            <a:r>
              <a:rPr sz="1800" spc="-5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FILE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400" y="3276600"/>
            <a:ext cx="6781800" cy="15240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8140" y="0"/>
            <a:ext cx="864044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spc="-165" baseline="-26234" dirty="0"/>
              <a:t>E</a:t>
            </a:r>
            <a:r>
              <a:rPr sz="5400" spc="-150" baseline="-26234" dirty="0"/>
              <a:t>x</a:t>
            </a:r>
            <a:r>
              <a:rPr sz="5400" spc="-165" baseline="-26234" dirty="0"/>
              <a:t>ampl</a:t>
            </a:r>
            <a:r>
              <a:rPr sz="5400" spc="-157" baseline="-26234" dirty="0"/>
              <a:t>e</a:t>
            </a:r>
            <a:r>
              <a:rPr sz="5400" spc="-150" baseline="-26234" dirty="0"/>
              <a:t>-</a:t>
            </a:r>
            <a:r>
              <a:rPr sz="5400" spc="-165" baseline="-26234" dirty="0"/>
              <a:t>7</a:t>
            </a:r>
            <a:r>
              <a:rPr sz="5400" baseline="-26234"/>
              <a:t>:</a:t>
            </a:r>
            <a:r>
              <a:rPr sz="5400" spc="-322" baseline="-26234"/>
              <a:t> </a:t>
            </a:r>
            <a:r>
              <a:rPr sz="5400" spc="-165" baseline="-26234" smtClean="0"/>
              <a:t>re</a:t>
            </a:r>
            <a:r>
              <a:rPr sz="5400" spc="-150" baseline="-26234" smtClean="0"/>
              <a:t>a</a:t>
            </a:r>
            <a:r>
              <a:rPr sz="5400" spc="-165" baseline="-26234" smtClean="0"/>
              <a:t>dlin</a:t>
            </a:r>
            <a:r>
              <a:rPr sz="5400" spc="-569" baseline="-26234" smtClean="0"/>
              <a:t>e</a:t>
            </a:r>
            <a:r>
              <a:rPr sz="1600" b="0" spc="-180" smtClean="0">
                <a:solidFill>
                  <a:srgbClr val="FFFF00"/>
                </a:solidFill>
                <a:latin typeface="Arial MT"/>
                <a:cs typeface="Arial MT"/>
              </a:rPr>
              <a:t>f</a:t>
            </a:r>
            <a:r>
              <a:rPr sz="5400" spc="-2707" baseline="-26234" smtClean="0"/>
              <a:t>s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11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3400" y="4876850"/>
            <a:ext cx="6957949" cy="142697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61772" y="614172"/>
            <a:ext cx="6853555" cy="2586355"/>
            <a:chOff x="461772" y="614172"/>
            <a:chExt cx="6853555" cy="25863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143000"/>
              <a:ext cx="6781800" cy="2057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772" y="614172"/>
              <a:ext cx="1680972" cy="5120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685787"/>
              <a:ext cx="1537589" cy="36932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3400" y="685787"/>
            <a:ext cx="1537970" cy="369570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rbel"/>
                <a:cs typeface="Corbel"/>
              </a:rPr>
              <a:t>SAMPLE</a:t>
            </a:r>
            <a:r>
              <a:rPr sz="1800" spc="-5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FILE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400" y="3228098"/>
            <a:ext cx="6781800" cy="12053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3400" y="4495736"/>
            <a:ext cx="3041015" cy="22167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3400" y="4800600"/>
            <a:ext cx="6324600" cy="12192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3400" y="6096000"/>
            <a:ext cx="2607691" cy="277088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58140" y="0"/>
            <a:ext cx="8640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90" dirty="0"/>
              <a:t>Example-8</a:t>
            </a:r>
            <a:r>
              <a:rPr sz="2400" spc="-160" dirty="0"/>
              <a:t> </a:t>
            </a:r>
            <a:r>
              <a:rPr sz="2400" dirty="0"/>
              <a:t>&amp;</a:t>
            </a:r>
            <a:r>
              <a:rPr sz="2400" spc="-170" dirty="0"/>
              <a:t> </a:t>
            </a:r>
            <a:r>
              <a:rPr sz="2400" spc="-50" dirty="0"/>
              <a:t>9:</a:t>
            </a:r>
            <a:r>
              <a:rPr sz="2400" spc="-170" dirty="0"/>
              <a:t> </a:t>
            </a:r>
            <a:r>
              <a:rPr sz="2400" spc="-90"/>
              <a:t>counting</a:t>
            </a:r>
            <a:r>
              <a:rPr sz="2400" spc="-170"/>
              <a:t> </a:t>
            </a:r>
            <a:r>
              <a:rPr sz="2400" spc="-75" smtClean="0"/>
              <a:t>size</a:t>
            </a:r>
            <a:r>
              <a:rPr lang="en-US" sz="2400" spc="-75" dirty="0" smtClean="0"/>
              <a:t> of file in bytes and no of lines</a:t>
            </a:r>
            <a:endParaRPr sz="2400" baseline="1909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2693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5" dirty="0">
                <a:latin typeface="Consolas"/>
                <a:cs typeface="Consolas"/>
              </a:rPr>
              <a:t>Questions…</a:t>
            </a:r>
            <a:endParaRPr sz="40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371663"/>
            <a:ext cx="8458200" cy="493864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48272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90" dirty="0">
                <a:latin typeface="Consolas"/>
                <a:cs typeface="Consolas"/>
              </a:rPr>
              <a:t>Writing</a:t>
            </a:r>
            <a:r>
              <a:rPr sz="4000" b="0" spc="-220" dirty="0">
                <a:latin typeface="Consolas"/>
                <a:cs typeface="Consolas"/>
              </a:rPr>
              <a:t> </a:t>
            </a:r>
            <a:r>
              <a:rPr sz="4000" b="0" spc="-80" dirty="0">
                <a:latin typeface="Consolas"/>
                <a:cs typeface="Consolas"/>
              </a:rPr>
              <a:t>onto</a:t>
            </a:r>
            <a:r>
              <a:rPr sz="4000" b="0" spc="-220" dirty="0">
                <a:latin typeface="Consolas"/>
                <a:cs typeface="Consolas"/>
              </a:rPr>
              <a:t> </a:t>
            </a:r>
            <a:r>
              <a:rPr sz="4000" b="0" spc="-105" dirty="0">
                <a:latin typeface="Consolas"/>
                <a:cs typeface="Consolas"/>
              </a:rPr>
              <a:t>files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228090"/>
            <a:ext cx="7231380" cy="3351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latin typeface="Corbel"/>
                <a:cs typeface="Corbel"/>
              </a:rPr>
              <a:t>After </a:t>
            </a:r>
            <a:r>
              <a:rPr sz="3000" dirty="0">
                <a:latin typeface="Corbel"/>
                <a:cs typeface="Corbel"/>
              </a:rPr>
              <a:t>read </a:t>
            </a:r>
            <a:r>
              <a:rPr sz="3000" spc="-5" dirty="0">
                <a:latin typeface="Corbel"/>
                <a:cs typeface="Corbel"/>
              </a:rPr>
              <a:t>operation, let </a:t>
            </a:r>
            <a:r>
              <a:rPr sz="3000" dirty="0">
                <a:latin typeface="Corbel"/>
                <a:cs typeface="Corbel"/>
              </a:rPr>
              <a:t>us </a:t>
            </a:r>
            <a:r>
              <a:rPr sz="3000" spc="-20" dirty="0">
                <a:latin typeface="Corbel"/>
                <a:cs typeface="Corbel"/>
              </a:rPr>
              <a:t>take </a:t>
            </a:r>
            <a:r>
              <a:rPr sz="3000" spc="-10" dirty="0">
                <a:latin typeface="Corbel"/>
                <a:cs typeface="Corbel"/>
              </a:rPr>
              <a:t>an </a:t>
            </a:r>
            <a:r>
              <a:rPr sz="3000" spc="-5" dirty="0">
                <a:latin typeface="Corbel"/>
                <a:cs typeface="Corbel"/>
              </a:rPr>
              <a:t>example </a:t>
            </a:r>
            <a:r>
              <a:rPr sz="3000" spc="-59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of how </a:t>
            </a:r>
            <a:r>
              <a:rPr sz="3000" dirty="0">
                <a:latin typeface="Corbel"/>
                <a:cs typeface="Corbel"/>
              </a:rPr>
              <a:t>to write data in disk files. Python 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provides functions:</a:t>
            </a:r>
            <a:endParaRPr sz="3000">
              <a:latin typeface="Corbel"/>
              <a:cs typeface="Corbel"/>
            </a:endParaRPr>
          </a:p>
          <a:p>
            <a:pPr marL="684530" lvl="1" indent="-287020">
              <a:lnSpc>
                <a:spcPct val="100000"/>
              </a:lnSpc>
              <a:spcBef>
                <a:spcPts val="655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spc="-5" dirty="0">
                <a:latin typeface="Corbel"/>
                <a:cs typeface="Corbel"/>
              </a:rPr>
              <a:t>write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()</a:t>
            </a:r>
            <a:endParaRPr sz="2600">
              <a:latin typeface="Corbel"/>
              <a:cs typeface="Corbel"/>
            </a:endParaRPr>
          </a:p>
          <a:p>
            <a:pPr marL="684530" lvl="1" indent="-287020">
              <a:lnSpc>
                <a:spcPct val="100000"/>
              </a:lnSpc>
              <a:spcBef>
                <a:spcPts val="620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spc="-5" dirty="0">
                <a:latin typeface="Corbel"/>
                <a:cs typeface="Corbel"/>
              </a:rPr>
              <a:t>writelines()</a:t>
            </a:r>
            <a:endParaRPr sz="2600">
              <a:latin typeface="Corbel"/>
              <a:cs typeface="Corbel"/>
            </a:endParaRPr>
          </a:p>
          <a:p>
            <a:pPr marL="354965" marR="480695" indent="-342900">
              <a:lnSpc>
                <a:spcPct val="100000"/>
              </a:lnSpc>
              <a:spcBef>
                <a:spcPts val="67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latin typeface="Corbel"/>
                <a:cs typeface="Corbel"/>
              </a:rPr>
              <a:t>The above functions </a:t>
            </a:r>
            <a:r>
              <a:rPr sz="3000" dirty="0">
                <a:latin typeface="Corbel"/>
                <a:cs typeface="Corbel"/>
              </a:rPr>
              <a:t>are </a:t>
            </a:r>
            <a:r>
              <a:rPr sz="3000" spc="-5" dirty="0">
                <a:latin typeface="Corbel"/>
                <a:cs typeface="Corbel"/>
              </a:rPr>
              <a:t>called </a:t>
            </a:r>
            <a:r>
              <a:rPr sz="3000" dirty="0">
                <a:latin typeface="Corbel"/>
                <a:cs typeface="Corbel"/>
              </a:rPr>
              <a:t>by </a:t>
            </a:r>
            <a:r>
              <a:rPr sz="3000" spc="-5" dirty="0">
                <a:latin typeface="Corbel"/>
                <a:cs typeface="Corbel"/>
              </a:rPr>
              <a:t>the </a:t>
            </a:r>
            <a:r>
              <a:rPr sz="3000" dirty="0">
                <a:latin typeface="Corbel"/>
                <a:cs typeface="Corbel"/>
              </a:rPr>
              <a:t>file </a:t>
            </a:r>
            <a:r>
              <a:rPr sz="3000" spc="-59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handle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to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write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desired</a:t>
            </a:r>
            <a:r>
              <a:rPr sz="3000" spc="-5" dirty="0">
                <a:latin typeface="Corbel"/>
                <a:cs typeface="Corbel"/>
              </a:rPr>
              <a:t> content.</a:t>
            </a:r>
            <a:endParaRPr sz="3000">
              <a:latin typeface="Corbel"/>
              <a:cs typeface="Corbe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84250" y="4641850"/>
          <a:ext cx="7924800" cy="1650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900"/>
                <a:gridCol w="2872740"/>
                <a:gridCol w="356616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Name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Syntax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Description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write()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Filehandle.write(str1)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101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Writes string str1 to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file referenced </a:t>
                      </a:r>
                      <a:r>
                        <a:rPr sz="1800" spc="-35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by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filehandle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Writelines()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Filehandle.writelines(L)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501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Writes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all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string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in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List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L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as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lines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to </a:t>
                      </a:r>
                      <a:r>
                        <a:rPr sz="1800" spc="-3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referenced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by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filehandle.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20649"/>
            <a:ext cx="215138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Example-1: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27254" y="520649"/>
            <a:ext cx="46818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90" dirty="0">
                <a:latin typeface="Consolas"/>
                <a:cs typeface="Consolas"/>
              </a:rPr>
              <a:t>write()</a:t>
            </a:r>
            <a:r>
              <a:rPr sz="3200" b="1" spc="-215" dirty="0">
                <a:latin typeface="Consolas"/>
                <a:cs typeface="Consolas"/>
              </a:rPr>
              <a:t> </a:t>
            </a:r>
            <a:r>
              <a:rPr sz="3200" b="1" spc="-85" dirty="0">
                <a:latin typeface="Consolas"/>
                <a:cs typeface="Consolas"/>
              </a:rPr>
              <a:t>using</a:t>
            </a:r>
            <a:r>
              <a:rPr sz="3200" b="1" spc="-210" dirty="0">
                <a:latin typeface="Consolas"/>
                <a:cs typeface="Consolas"/>
              </a:rPr>
              <a:t> </a:t>
            </a:r>
            <a:r>
              <a:rPr sz="3200" b="1" spc="-70" dirty="0">
                <a:latin typeface="Consolas"/>
                <a:cs typeface="Consolas"/>
              </a:rPr>
              <a:t>“w”</a:t>
            </a:r>
            <a:r>
              <a:rPr sz="3200" b="1" spc="-195" dirty="0">
                <a:latin typeface="Consolas"/>
                <a:cs typeface="Consolas"/>
              </a:rPr>
              <a:t> </a:t>
            </a:r>
            <a:r>
              <a:rPr sz="3200" b="1" spc="-80" dirty="0">
                <a:latin typeface="Consolas"/>
                <a:cs typeface="Consolas"/>
              </a:rPr>
              <a:t>mode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74572"/>
            <a:ext cx="7239000" cy="20020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7478" y="3532911"/>
            <a:ext cx="4350385" cy="126768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5000" y="4495800"/>
            <a:ext cx="32004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20649"/>
            <a:ext cx="215138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Example-1: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27254" y="520649"/>
            <a:ext cx="46818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90" dirty="0">
                <a:latin typeface="Consolas"/>
                <a:cs typeface="Consolas"/>
              </a:rPr>
              <a:t>write()</a:t>
            </a:r>
            <a:r>
              <a:rPr sz="3200" b="1" spc="-215" dirty="0">
                <a:latin typeface="Consolas"/>
                <a:cs typeface="Consolas"/>
              </a:rPr>
              <a:t> </a:t>
            </a:r>
            <a:r>
              <a:rPr sz="3200" b="1" spc="-85" dirty="0">
                <a:latin typeface="Consolas"/>
                <a:cs typeface="Consolas"/>
              </a:rPr>
              <a:t>using</a:t>
            </a:r>
            <a:r>
              <a:rPr sz="3200" b="1" spc="-210" dirty="0">
                <a:latin typeface="Consolas"/>
                <a:cs typeface="Consolas"/>
              </a:rPr>
              <a:t> </a:t>
            </a:r>
            <a:r>
              <a:rPr sz="3200" b="1" spc="-70" dirty="0">
                <a:latin typeface="Consolas"/>
                <a:cs typeface="Consolas"/>
              </a:rPr>
              <a:t>“w”</a:t>
            </a:r>
            <a:r>
              <a:rPr sz="3200" b="1" spc="-195" dirty="0">
                <a:latin typeface="Consolas"/>
                <a:cs typeface="Consolas"/>
              </a:rPr>
              <a:t> </a:t>
            </a:r>
            <a:r>
              <a:rPr sz="3200" b="1" spc="-80" dirty="0">
                <a:latin typeface="Consolas"/>
                <a:cs typeface="Consolas"/>
              </a:rPr>
              <a:t>mode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74572"/>
            <a:ext cx="7239000" cy="20020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0" y="4495800"/>
            <a:ext cx="3200400" cy="2133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7478" y="3532911"/>
            <a:ext cx="4350385" cy="126768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284002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Example-1: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27254" y="520649"/>
            <a:ext cx="46818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90" dirty="0">
                <a:latin typeface="Consolas"/>
                <a:cs typeface="Consolas"/>
              </a:rPr>
              <a:t>write()</a:t>
            </a:r>
            <a:r>
              <a:rPr sz="3200" b="1" spc="-215" dirty="0">
                <a:latin typeface="Consolas"/>
                <a:cs typeface="Consolas"/>
              </a:rPr>
              <a:t> </a:t>
            </a:r>
            <a:r>
              <a:rPr sz="3200" b="1" spc="-85" dirty="0">
                <a:latin typeface="Consolas"/>
                <a:cs typeface="Consolas"/>
              </a:rPr>
              <a:t>using</a:t>
            </a:r>
            <a:r>
              <a:rPr sz="3200" b="1" spc="-210" dirty="0">
                <a:latin typeface="Consolas"/>
                <a:cs typeface="Consolas"/>
              </a:rPr>
              <a:t> </a:t>
            </a:r>
            <a:r>
              <a:rPr sz="3200" b="1" spc="-70" dirty="0">
                <a:latin typeface="Consolas"/>
                <a:cs typeface="Consolas"/>
              </a:rPr>
              <a:t>“w”</a:t>
            </a:r>
            <a:r>
              <a:rPr sz="3200" b="1" spc="-195" dirty="0">
                <a:latin typeface="Consolas"/>
                <a:cs typeface="Consolas"/>
              </a:rPr>
              <a:t> </a:t>
            </a:r>
            <a:r>
              <a:rPr sz="3200" b="1" spc="-80" dirty="0">
                <a:latin typeface="Consolas"/>
                <a:cs typeface="Consolas"/>
              </a:rPr>
              <a:t>mode</a:t>
            </a:r>
            <a:endParaRPr sz="320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6022" y="1600200"/>
            <a:ext cx="7078980" cy="2133600"/>
            <a:chOff x="1046022" y="1600200"/>
            <a:chExt cx="7078980" cy="2133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022" y="1600200"/>
              <a:ext cx="4669028" cy="137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2599" y="1600200"/>
              <a:ext cx="2562225" cy="21336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52475" y="4181475"/>
            <a:ext cx="7964805" cy="857250"/>
            <a:chOff x="752475" y="4181475"/>
            <a:chExt cx="7964805" cy="857250"/>
          </a:xfrm>
        </p:grpSpPr>
        <p:sp>
          <p:nvSpPr>
            <p:cNvPr id="8" name="object 8"/>
            <p:cNvSpPr/>
            <p:nvPr/>
          </p:nvSpPr>
          <p:spPr>
            <a:xfrm>
              <a:off x="762000" y="4191000"/>
              <a:ext cx="7945755" cy="838200"/>
            </a:xfrm>
            <a:custGeom>
              <a:avLst/>
              <a:gdLst/>
              <a:ahLst/>
              <a:cxnLst/>
              <a:rect l="l" t="t" r="r" b="b"/>
              <a:pathLst>
                <a:path w="7945755" h="838200">
                  <a:moveTo>
                    <a:pt x="7805928" y="0"/>
                  </a:moveTo>
                  <a:lnTo>
                    <a:pt x="139700" y="0"/>
                  </a:lnTo>
                  <a:lnTo>
                    <a:pt x="95544" y="7116"/>
                  </a:lnTo>
                  <a:lnTo>
                    <a:pt x="57195" y="26936"/>
                  </a:lnTo>
                  <a:lnTo>
                    <a:pt x="26954" y="57168"/>
                  </a:lnTo>
                  <a:lnTo>
                    <a:pt x="7122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22" y="742630"/>
                  </a:lnTo>
                  <a:lnTo>
                    <a:pt x="26954" y="780976"/>
                  </a:lnTo>
                  <a:lnTo>
                    <a:pt x="57195" y="811227"/>
                  </a:lnTo>
                  <a:lnTo>
                    <a:pt x="95544" y="831071"/>
                  </a:lnTo>
                  <a:lnTo>
                    <a:pt x="139700" y="838200"/>
                  </a:lnTo>
                  <a:lnTo>
                    <a:pt x="7805928" y="838200"/>
                  </a:lnTo>
                  <a:lnTo>
                    <a:pt x="7850058" y="831071"/>
                  </a:lnTo>
                  <a:lnTo>
                    <a:pt x="7888404" y="811227"/>
                  </a:lnTo>
                  <a:lnTo>
                    <a:pt x="7918655" y="780976"/>
                  </a:lnTo>
                  <a:lnTo>
                    <a:pt x="7938499" y="742630"/>
                  </a:lnTo>
                  <a:lnTo>
                    <a:pt x="7945628" y="698500"/>
                  </a:lnTo>
                  <a:lnTo>
                    <a:pt x="7945628" y="139700"/>
                  </a:lnTo>
                  <a:lnTo>
                    <a:pt x="7938499" y="95520"/>
                  </a:lnTo>
                  <a:lnTo>
                    <a:pt x="7918655" y="57168"/>
                  </a:lnTo>
                  <a:lnTo>
                    <a:pt x="7888404" y="26936"/>
                  </a:lnTo>
                  <a:lnTo>
                    <a:pt x="7850058" y="7116"/>
                  </a:lnTo>
                  <a:lnTo>
                    <a:pt x="780592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000" y="4191000"/>
              <a:ext cx="7945755" cy="838200"/>
            </a:xfrm>
            <a:custGeom>
              <a:avLst/>
              <a:gdLst/>
              <a:ahLst/>
              <a:cxnLst/>
              <a:rect l="l" t="t" r="r" b="b"/>
              <a:pathLst>
                <a:path w="7945755" h="838200">
                  <a:moveTo>
                    <a:pt x="0" y="139700"/>
                  </a:moveTo>
                  <a:lnTo>
                    <a:pt x="7122" y="95520"/>
                  </a:lnTo>
                  <a:lnTo>
                    <a:pt x="26954" y="57168"/>
                  </a:lnTo>
                  <a:lnTo>
                    <a:pt x="57195" y="26936"/>
                  </a:lnTo>
                  <a:lnTo>
                    <a:pt x="95544" y="7116"/>
                  </a:lnTo>
                  <a:lnTo>
                    <a:pt x="139700" y="0"/>
                  </a:lnTo>
                  <a:lnTo>
                    <a:pt x="7805928" y="0"/>
                  </a:lnTo>
                  <a:lnTo>
                    <a:pt x="7850058" y="7116"/>
                  </a:lnTo>
                  <a:lnTo>
                    <a:pt x="7888404" y="26936"/>
                  </a:lnTo>
                  <a:lnTo>
                    <a:pt x="7918655" y="57168"/>
                  </a:lnTo>
                  <a:lnTo>
                    <a:pt x="7938499" y="95520"/>
                  </a:lnTo>
                  <a:lnTo>
                    <a:pt x="7945628" y="139700"/>
                  </a:lnTo>
                  <a:lnTo>
                    <a:pt x="7945628" y="698500"/>
                  </a:lnTo>
                  <a:lnTo>
                    <a:pt x="7938499" y="742630"/>
                  </a:lnTo>
                  <a:lnTo>
                    <a:pt x="7918655" y="780976"/>
                  </a:lnTo>
                  <a:lnTo>
                    <a:pt x="7888404" y="811227"/>
                  </a:lnTo>
                  <a:lnTo>
                    <a:pt x="7850058" y="831071"/>
                  </a:lnTo>
                  <a:lnTo>
                    <a:pt x="7805928" y="838200"/>
                  </a:lnTo>
                  <a:lnTo>
                    <a:pt x="139700" y="838200"/>
                  </a:lnTo>
                  <a:lnTo>
                    <a:pt x="95544" y="831071"/>
                  </a:lnTo>
                  <a:lnTo>
                    <a:pt x="57195" y="811227"/>
                  </a:lnTo>
                  <a:lnTo>
                    <a:pt x="26954" y="780976"/>
                  </a:lnTo>
                  <a:lnTo>
                    <a:pt x="7122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38619" y="5179059"/>
            <a:ext cx="7964805" cy="857250"/>
            <a:chOff x="738619" y="5179059"/>
            <a:chExt cx="7964805" cy="857250"/>
          </a:xfrm>
        </p:grpSpPr>
        <p:sp>
          <p:nvSpPr>
            <p:cNvPr id="11" name="object 11"/>
            <p:cNvSpPr/>
            <p:nvPr/>
          </p:nvSpPr>
          <p:spPr>
            <a:xfrm>
              <a:off x="748144" y="5188584"/>
              <a:ext cx="7945755" cy="838200"/>
            </a:xfrm>
            <a:custGeom>
              <a:avLst/>
              <a:gdLst/>
              <a:ahLst/>
              <a:cxnLst/>
              <a:rect l="l" t="t" r="r" b="b"/>
              <a:pathLst>
                <a:path w="7945755" h="838200">
                  <a:moveTo>
                    <a:pt x="7805940" y="0"/>
                  </a:moveTo>
                  <a:lnTo>
                    <a:pt x="139700" y="0"/>
                  </a:lnTo>
                  <a:lnTo>
                    <a:pt x="95544" y="7116"/>
                  </a:lnTo>
                  <a:lnTo>
                    <a:pt x="57195" y="26936"/>
                  </a:lnTo>
                  <a:lnTo>
                    <a:pt x="26954" y="57168"/>
                  </a:lnTo>
                  <a:lnTo>
                    <a:pt x="7122" y="95520"/>
                  </a:lnTo>
                  <a:lnTo>
                    <a:pt x="0" y="139699"/>
                  </a:lnTo>
                  <a:lnTo>
                    <a:pt x="0" y="698436"/>
                  </a:lnTo>
                  <a:lnTo>
                    <a:pt x="7122" y="742591"/>
                  </a:lnTo>
                  <a:lnTo>
                    <a:pt x="26954" y="780940"/>
                  </a:lnTo>
                  <a:lnTo>
                    <a:pt x="57195" y="811182"/>
                  </a:lnTo>
                  <a:lnTo>
                    <a:pt x="95544" y="831014"/>
                  </a:lnTo>
                  <a:lnTo>
                    <a:pt x="139700" y="838136"/>
                  </a:lnTo>
                  <a:lnTo>
                    <a:pt x="7805940" y="838136"/>
                  </a:lnTo>
                  <a:lnTo>
                    <a:pt x="7850071" y="831014"/>
                  </a:lnTo>
                  <a:lnTo>
                    <a:pt x="7888417" y="811182"/>
                  </a:lnTo>
                  <a:lnTo>
                    <a:pt x="7918667" y="780940"/>
                  </a:lnTo>
                  <a:lnTo>
                    <a:pt x="7938512" y="742591"/>
                  </a:lnTo>
                  <a:lnTo>
                    <a:pt x="7945640" y="698436"/>
                  </a:lnTo>
                  <a:lnTo>
                    <a:pt x="7945640" y="139699"/>
                  </a:lnTo>
                  <a:lnTo>
                    <a:pt x="7938512" y="95520"/>
                  </a:lnTo>
                  <a:lnTo>
                    <a:pt x="7918667" y="57168"/>
                  </a:lnTo>
                  <a:lnTo>
                    <a:pt x="7888417" y="26936"/>
                  </a:lnTo>
                  <a:lnTo>
                    <a:pt x="7850071" y="7116"/>
                  </a:lnTo>
                  <a:lnTo>
                    <a:pt x="780594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8144" y="5188584"/>
              <a:ext cx="7945755" cy="838200"/>
            </a:xfrm>
            <a:custGeom>
              <a:avLst/>
              <a:gdLst/>
              <a:ahLst/>
              <a:cxnLst/>
              <a:rect l="l" t="t" r="r" b="b"/>
              <a:pathLst>
                <a:path w="7945755" h="838200">
                  <a:moveTo>
                    <a:pt x="0" y="139699"/>
                  </a:moveTo>
                  <a:lnTo>
                    <a:pt x="7122" y="95520"/>
                  </a:lnTo>
                  <a:lnTo>
                    <a:pt x="26954" y="57168"/>
                  </a:lnTo>
                  <a:lnTo>
                    <a:pt x="57195" y="26936"/>
                  </a:lnTo>
                  <a:lnTo>
                    <a:pt x="95544" y="7116"/>
                  </a:lnTo>
                  <a:lnTo>
                    <a:pt x="139700" y="0"/>
                  </a:lnTo>
                  <a:lnTo>
                    <a:pt x="7805940" y="0"/>
                  </a:lnTo>
                  <a:lnTo>
                    <a:pt x="7850071" y="7116"/>
                  </a:lnTo>
                  <a:lnTo>
                    <a:pt x="7888417" y="26936"/>
                  </a:lnTo>
                  <a:lnTo>
                    <a:pt x="7918667" y="57168"/>
                  </a:lnTo>
                  <a:lnTo>
                    <a:pt x="7938512" y="95520"/>
                  </a:lnTo>
                  <a:lnTo>
                    <a:pt x="7945640" y="139699"/>
                  </a:lnTo>
                  <a:lnTo>
                    <a:pt x="7945640" y="698436"/>
                  </a:lnTo>
                  <a:lnTo>
                    <a:pt x="7938512" y="742591"/>
                  </a:lnTo>
                  <a:lnTo>
                    <a:pt x="7918667" y="780940"/>
                  </a:lnTo>
                  <a:lnTo>
                    <a:pt x="7888417" y="811182"/>
                  </a:lnTo>
                  <a:lnTo>
                    <a:pt x="7850071" y="831014"/>
                  </a:lnTo>
                  <a:lnTo>
                    <a:pt x="7805940" y="838136"/>
                  </a:lnTo>
                  <a:lnTo>
                    <a:pt x="139700" y="838136"/>
                  </a:lnTo>
                  <a:lnTo>
                    <a:pt x="95544" y="831014"/>
                  </a:lnTo>
                  <a:lnTo>
                    <a:pt x="57195" y="811182"/>
                  </a:lnTo>
                  <a:lnTo>
                    <a:pt x="26954" y="780940"/>
                  </a:lnTo>
                  <a:lnTo>
                    <a:pt x="7122" y="742591"/>
                  </a:lnTo>
                  <a:lnTo>
                    <a:pt x="0" y="698436"/>
                  </a:lnTo>
                  <a:lnTo>
                    <a:pt x="0" y="139699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67867" y="4308729"/>
            <a:ext cx="7719059" cy="157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Now</a:t>
            </a:r>
            <a:r>
              <a:rPr sz="1800" spc="12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we</a:t>
            </a:r>
            <a:r>
              <a:rPr sz="1800" spc="13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can</a:t>
            </a:r>
            <a:r>
              <a:rPr sz="1800" spc="1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observe</a:t>
            </a:r>
            <a:r>
              <a:rPr sz="1800" spc="14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that</a:t>
            </a:r>
            <a:r>
              <a:rPr sz="1800" spc="13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while</a:t>
            </a:r>
            <a:r>
              <a:rPr sz="1800" spc="13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writing</a:t>
            </a:r>
            <a:r>
              <a:rPr sz="1800" spc="14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data</a:t>
            </a:r>
            <a:r>
              <a:rPr sz="1800" spc="1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to</a:t>
            </a:r>
            <a:r>
              <a:rPr sz="1800" spc="13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file</a:t>
            </a:r>
            <a:r>
              <a:rPr sz="1800" spc="14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using</a:t>
            </a:r>
            <a:r>
              <a:rPr sz="1800" spc="14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“w”</a:t>
            </a:r>
            <a:r>
              <a:rPr sz="1800" spc="1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mode</a:t>
            </a:r>
            <a:r>
              <a:rPr sz="1800" spc="1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the</a:t>
            </a:r>
            <a:r>
              <a:rPr sz="1800" spc="13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previous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content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of </a:t>
            </a:r>
            <a:r>
              <a:rPr sz="1800" spc="-5" dirty="0">
                <a:latin typeface="Corbel"/>
                <a:cs typeface="Corbel"/>
              </a:rPr>
              <a:t>existing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file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will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be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overwritten</a:t>
            </a:r>
            <a:r>
              <a:rPr sz="1800" spc="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and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new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content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will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be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saved.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1800">
              <a:latin typeface="Corbel"/>
              <a:cs typeface="Corbel"/>
            </a:endParaRPr>
          </a:p>
          <a:p>
            <a:pPr marL="12700" marR="17780">
              <a:lnSpc>
                <a:spcPct val="100000"/>
              </a:lnSpc>
              <a:spcBef>
                <a:spcPts val="1335"/>
              </a:spcBef>
            </a:pPr>
            <a:r>
              <a:rPr sz="1800" dirty="0">
                <a:latin typeface="Corbel"/>
                <a:cs typeface="Corbel"/>
              </a:rPr>
              <a:t>If</a:t>
            </a:r>
            <a:r>
              <a:rPr sz="1800" spc="254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we</a:t>
            </a:r>
            <a:r>
              <a:rPr sz="1800" spc="254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want</a:t>
            </a:r>
            <a:r>
              <a:rPr sz="1800" spc="26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to</a:t>
            </a:r>
            <a:r>
              <a:rPr sz="1800" spc="27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add</a:t>
            </a:r>
            <a:r>
              <a:rPr sz="1800" spc="24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new</a:t>
            </a:r>
            <a:r>
              <a:rPr sz="1800" spc="26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data</a:t>
            </a:r>
            <a:r>
              <a:rPr sz="1800" spc="26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without</a:t>
            </a:r>
            <a:r>
              <a:rPr sz="1800" spc="254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overwriting</a:t>
            </a:r>
            <a:r>
              <a:rPr sz="1800" spc="26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the</a:t>
            </a:r>
            <a:r>
              <a:rPr sz="1800" spc="254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previous</a:t>
            </a:r>
            <a:r>
              <a:rPr sz="1800" spc="26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content</a:t>
            </a:r>
            <a:r>
              <a:rPr sz="1800" spc="26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then</a:t>
            </a:r>
            <a:r>
              <a:rPr sz="1800" spc="27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we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should </a:t>
            </a:r>
            <a:r>
              <a:rPr sz="1800" dirty="0">
                <a:latin typeface="Corbel"/>
                <a:cs typeface="Corbel"/>
              </a:rPr>
              <a:t>write using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“a”</a:t>
            </a:r>
            <a:r>
              <a:rPr sz="1800" spc="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mode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i.e.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append</a:t>
            </a:r>
            <a:r>
              <a:rPr sz="1800" spc="-5" dirty="0">
                <a:latin typeface="Corbel"/>
                <a:cs typeface="Corbel"/>
              </a:rPr>
              <a:t> mode.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291622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Example-2: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27254" y="520649"/>
            <a:ext cx="46818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90" dirty="0">
                <a:latin typeface="Consolas"/>
                <a:cs typeface="Consolas"/>
              </a:rPr>
              <a:t>write()</a:t>
            </a:r>
            <a:r>
              <a:rPr sz="3200" b="1" spc="-215" dirty="0">
                <a:latin typeface="Consolas"/>
                <a:cs typeface="Consolas"/>
              </a:rPr>
              <a:t> </a:t>
            </a:r>
            <a:r>
              <a:rPr sz="3200" b="1" spc="-85" dirty="0">
                <a:latin typeface="Consolas"/>
                <a:cs typeface="Consolas"/>
              </a:rPr>
              <a:t>using</a:t>
            </a:r>
            <a:r>
              <a:rPr sz="3200" b="1" spc="-210" dirty="0">
                <a:latin typeface="Consolas"/>
                <a:cs typeface="Consolas"/>
              </a:rPr>
              <a:t> </a:t>
            </a:r>
            <a:r>
              <a:rPr sz="3200" b="1" spc="-70" dirty="0">
                <a:latin typeface="Consolas"/>
                <a:cs typeface="Consolas"/>
              </a:rPr>
              <a:t>“a”</a:t>
            </a:r>
            <a:r>
              <a:rPr sz="3200" b="1" spc="-195" dirty="0">
                <a:latin typeface="Consolas"/>
                <a:cs typeface="Consolas"/>
              </a:rPr>
              <a:t> </a:t>
            </a:r>
            <a:r>
              <a:rPr sz="3200" b="1" spc="-80" dirty="0">
                <a:latin typeface="Consolas"/>
                <a:cs typeface="Consolas"/>
              </a:rPr>
              <a:t>mode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205357"/>
            <a:ext cx="6858000" cy="19950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3721" y="3477514"/>
            <a:ext cx="4107815" cy="147548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915025" y="3477488"/>
            <a:ext cx="2895600" cy="2476500"/>
            <a:chOff x="5915025" y="3477488"/>
            <a:chExt cx="2895600" cy="24765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8400" y="3477488"/>
              <a:ext cx="2562225" cy="24765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943600" y="4952999"/>
              <a:ext cx="381000" cy="609600"/>
            </a:xfrm>
            <a:custGeom>
              <a:avLst/>
              <a:gdLst/>
              <a:ahLst/>
              <a:cxnLst/>
              <a:rect l="l" t="t" r="r" b="b"/>
              <a:pathLst>
                <a:path w="381000" h="609600">
                  <a:moveTo>
                    <a:pt x="381000" y="609600"/>
                  </a:moveTo>
                  <a:lnTo>
                    <a:pt x="306871" y="607103"/>
                  </a:lnTo>
                  <a:lnTo>
                    <a:pt x="246316" y="600297"/>
                  </a:lnTo>
                  <a:lnTo>
                    <a:pt x="205478" y="590204"/>
                  </a:lnTo>
                  <a:lnTo>
                    <a:pt x="190500" y="577850"/>
                  </a:lnTo>
                  <a:lnTo>
                    <a:pt x="190500" y="336550"/>
                  </a:lnTo>
                  <a:lnTo>
                    <a:pt x="175521" y="324195"/>
                  </a:lnTo>
                  <a:lnTo>
                    <a:pt x="134683" y="314102"/>
                  </a:lnTo>
                  <a:lnTo>
                    <a:pt x="74128" y="307296"/>
                  </a:lnTo>
                  <a:lnTo>
                    <a:pt x="0" y="304800"/>
                  </a:lnTo>
                  <a:lnTo>
                    <a:pt x="74128" y="302303"/>
                  </a:lnTo>
                  <a:lnTo>
                    <a:pt x="134683" y="295497"/>
                  </a:lnTo>
                  <a:lnTo>
                    <a:pt x="175521" y="285404"/>
                  </a:lnTo>
                  <a:lnTo>
                    <a:pt x="190500" y="273050"/>
                  </a:lnTo>
                  <a:lnTo>
                    <a:pt x="190500" y="31750"/>
                  </a:lnTo>
                  <a:lnTo>
                    <a:pt x="205478" y="19395"/>
                  </a:lnTo>
                  <a:lnTo>
                    <a:pt x="246316" y="9302"/>
                  </a:lnTo>
                  <a:lnTo>
                    <a:pt x="306871" y="2496"/>
                  </a:lnTo>
                  <a:lnTo>
                    <a:pt x="381000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895475" y="5257672"/>
            <a:ext cx="3896360" cy="1000760"/>
            <a:chOff x="1895475" y="5257672"/>
            <a:chExt cx="3896360" cy="1000760"/>
          </a:xfrm>
        </p:grpSpPr>
        <p:sp>
          <p:nvSpPr>
            <p:cNvPr id="10" name="object 10"/>
            <p:cNvSpPr/>
            <p:nvPr/>
          </p:nvSpPr>
          <p:spPr>
            <a:xfrm>
              <a:off x="4937632" y="5257672"/>
              <a:ext cx="854075" cy="558165"/>
            </a:xfrm>
            <a:custGeom>
              <a:avLst/>
              <a:gdLst/>
              <a:ahLst/>
              <a:cxnLst/>
              <a:rect l="l" t="t" r="r" b="b"/>
              <a:pathLst>
                <a:path w="854075" h="558164">
                  <a:moveTo>
                    <a:pt x="757972" y="60936"/>
                  </a:moveTo>
                  <a:lnTo>
                    <a:pt x="701256" y="63115"/>
                  </a:lnTo>
                  <a:lnTo>
                    <a:pt x="0" y="509422"/>
                  </a:lnTo>
                  <a:lnTo>
                    <a:pt x="30734" y="557631"/>
                  </a:lnTo>
                  <a:lnTo>
                    <a:pt x="731967" y="111383"/>
                  </a:lnTo>
                  <a:lnTo>
                    <a:pt x="757972" y="60936"/>
                  </a:lnTo>
                  <a:close/>
                </a:path>
                <a:path w="854075" h="558164">
                  <a:moveTo>
                    <a:pt x="850420" y="6349"/>
                  </a:moveTo>
                  <a:lnTo>
                    <a:pt x="790448" y="6349"/>
                  </a:lnTo>
                  <a:lnTo>
                    <a:pt x="821182" y="54609"/>
                  </a:lnTo>
                  <a:lnTo>
                    <a:pt x="731967" y="111383"/>
                  </a:lnTo>
                  <a:lnTo>
                    <a:pt x="689483" y="193801"/>
                  </a:lnTo>
                  <a:lnTo>
                    <a:pt x="686371" y="204743"/>
                  </a:lnTo>
                  <a:lnTo>
                    <a:pt x="687641" y="215614"/>
                  </a:lnTo>
                  <a:lnTo>
                    <a:pt x="692912" y="225198"/>
                  </a:lnTo>
                  <a:lnTo>
                    <a:pt x="701802" y="232282"/>
                  </a:lnTo>
                  <a:lnTo>
                    <a:pt x="712690" y="235394"/>
                  </a:lnTo>
                  <a:lnTo>
                    <a:pt x="723566" y="234124"/>
                  </a:lnTo>
                  <a:lnTo>
                    <a:pt x="733180" y="228853"/>
                  </a:lnTo>
                  <a:lnTo>
                    <a:pt x="740283" y="219963"/>
                  </a:lnTo>
                  <a:lnTo>
                    <a:pt x="850420" y="6349"/>
                  </a:lnTo>
                  <a:close/>
                </a:path>
                <a:path w="854075" h="558164">
                  <a:moveTo>
                    <a:pt x="797484" y="17398"/>
                  </a:moveTo>
                  <a:lnTo>
                    <a:pt x="780415" y="17398"/>
                  </a:lnTo>
                  <a:lnTo>
                    <a:pt x="806958" y="59054"/>
                  </a:lnTo>
                  <a:lnTo>
                    <a:pt x="757972" y="60936"/>
                  </a:lnTo>
                  <a:lnTo>
                    <a:pt x="731967" y="111383"/>
                  </a:lnTo>
                  <a:lnTo>
                    <a:pt x="821182" y="54609"/>
                  </a:lnTo>
                  <a:lnTo>
                    <a:pt x="797484" y="17398"/>
                  </a:lnTo>
                  <a:close/>
                </a:path>
                <a:path w="854075" h="558164">
                  <a:moveTo>
                    <a:pt x="853694" y="0"/>
                  </a:moveTo>
                  <a:lnTo>
                    <a:pt x="606425" y="9651"/>
                  </a:lnTo>
                  <a:lnTo>
                    <a:pt x="578993" y="39242"/>
                  </a:lnTo>
                  <a:lnTo>
                    <a:pt x="581616" y="50262"/>
                  </a:lnTo>
                  <a:lnTo>
                    <a:pt x="588073" y="59102"/>
                  </a:lnTo>
                  <a:lnTo>
                    <a:pt x="597388" y="64871"/>
                  </a:lnTo>
                  <a:lnTo>
                    <a:pt x="608584" y="66674"/>
                  </a:lnTo>
                  <a:lnTo>
                    <a:pt x="701256" y="63115"/>
                  </a:lnTo>
                  <a:lnTo>
                    <a:pt x="790448" y="6349"/>
                  </a:lnTo>
                  <a:lnTo>
                    <a:pt x="850420" y="6349"/>
                  </a:lnTo>
                  <a:lnTo>
                    <a:pt x="853694" y="0"/>
                  </a:lnTo>
                  <a:close/>
                </a:path>
                <a:path w="854075" h="558164">
                  <a:moveTo>
                    <a:pt x="790448" y="6349"/>
                  </a:moveTo>
                  <a:lnTo>
                    <a:pt x="701256" y="63115"/>
                  </a:lnTo>
                  <a:lnTo>
                    <a:pt x="757972" y="60936"/>
                  </a:lnTo>
                  <a:lnTo>
                    <a:pt x="780415" y="17398"/>
                  </a:lnTo>
                  <a:lnTo>
                    <a:pt x="797484" y="17398"/>
                  </a:lnTo>
                  <a:lnTo>
                    <a:pt x="790448" y="6349"/>
                  </a:lnTo>
                  <a:close/>
                </a:path>
                <a:path w="854075" h="558164">
                  <a:moveTo>
                    <a:pt x="780415" y="17398"/>
                  </a:moveTo>
                  <a:lnTo>
                    <a:pt x="757972" y="60936"/>
                  </a:lnTo>
                  <a:lnTo>
                    <a:pt x="806958" y="59054"/>
                  </a:lnTo>
                  <a:lnTo>
                    <a:pt x="780415" y="1739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05000" y="5333999"/>
              <a:ext cx="3048000" cy="914400"/>
            </a:xfrm>
            <a:custGeom>
              <a:avLst/>
              <a:gdLst/>
              <a:ahLst/>
              <a:cxnLst/>
              <a:rect l="l" t="t" r="r" b="b"/>
              <a:pathLst>
                <a:path w="3048000" h="914400">
                  <a:moveTo>
                    <a:pt x="1524000" y="0"/>
                  </a:moveTo>
                  <a:lnTo>
                    <a:pt x="1454244" y="470"/>
                  </a:lnTo>
                  <a:lnTo>
                    <a:pt x="1385292" y="1868"/>
                  </a:lnTo>
                  <a:lnTo>
                    <a:pt x="1317213" y="4174"/>
                  </a:lnTo>
                  <a:lnTo>
                    <a:pt x="1250073" y="7367"/>
                  </a:lnTo>
                  <a:lnTo>
                    <a:pt x="1183939" y="11426"/>
                  </a:lnTo>
                  <a:lnTo>
                    <a:pt x="1118878" y="16333"/>
                  </a:lnTo>
                  <a:lnTo>
                    <a:pt x="1054959" y="22067"/>
                  </a:lnTo>
                  <a:lnTo>
                    <a:pt x="992248" y="28606"/>
                  </a:lnTo>
                  <a:lnTo>
                    <a:pt x="930812" y="35933"/>
                  </a:lnTo>
                  <a:lnTo>
                    <a:pt x="870719" y="44025"/>
                  </a:lnTo>
                  <a:lnTo>
                    <a:pt x="812037" y="52863"/>
                  </a:lnTo>
                  <a:lnTo>
                    <a:pt x="754831" y="62427"/>
                  </a:lnTo>
                  <a:lnTo>
                    <a:pt x="699170" y="72697"/>
                  </a:lnTo>
                  <a:lnTo>
                    <a:pt x="645121" y="83651"/>
                  </a:lnTo>
                  <a:lnTo>
                    <a:pt x="592751" y="95272"/>
                  </a:lnTo>
                  <a:lnTo>
                    <a:pt x="542127" y="107537"/>
                  </a:lnTo>
                  <a:lnTo>
                    <a:pt x="493318" y="120426"/>
                  </a:lnTo>
                  <a:lnTo>
                    <a:pt x="446389" y="133921"/>
                  </a:lnTo>
                  <a:lnTo>
                    <a:pt x="401408" y="148000"/>
                  </a:lnTo>
                  <a:lnTo>
                    <a:pt x="358443" y="162643"/>
                  </a:lnTo>
                  <a:lnTo>
                    <a:pt x="317560" y="177830"/>
                  </a:lnTo>
                  <a:lnTo>
                    <a:pt x="278828" y="193541"/>
                  </a:lnTo>
                  <a:lnTo>
                    <a:pt x="242313" y="209756"/>
                  </a:lnTo>
                  <a:lnTo>
                    <a:pt x="176203" y="243616"/>
                  </a:lnTo>
                  <a:lnTo>
                    <a:pt x="119770" y="279249"/>
                  </a:lnTo>
                  <a:lnTo>
                    <a:pt x="73552" y="316492"/>
                  </a:lnTo>
                  <a:lnTo>
                    <a:pt x="38087" y="355185"/>
                  </a:lnTo>
                  <a:lnTo>
                    <a:pt x="13913" y="395166"/>
                  </a:lnTo>
                  <a:lnTo>
                    <a:pt x="1568" y="436274"/>
                  </a:lnTo>
                  <a:lnTo>
                    <a:pt x="0" y="457200"/>
                  </a:lnTo>
                  <a:lnTo>
                    <a:pt x="1568" y="478127"/>
                  </a:lnTo>
                  <a:lnTo>
                    <a:pt x="13913" y="519238"/>
                  </a:lnTo>
                  <a:lnTo>
                    <a:pt x="38087" y="559222"/>
                  </a:lnTo>
                  <a:lnTo>
                    <a:pt x="73552" y="597916"/>
                  </a:lnTo>
                  <a:lnTo>
                    <a:pt x="119770" y="635161"/>
                  </a:lnTo>
                  <a:lnTo>
                    <a:pt x="176203" y="670794"/>
                  </a:lnTo>
                  <a:lnTo>
                    <a:pt x="242313" y="704654"/>
                  </a:lnTo>
                  <a:lnTo>
                    <a:pt x="278828" y="720869"/>
                  </a:lnTo>
                  <a:lnTo>
                    <a:pt x="317560" y="736579"/>
                  </a:lnTo>
                  <a:lnTo>
                    <a:pt x="358443" y="751766"/>
                  </a:lnTo>
                  <a:lnTo>
                    <a:pt x="401408" y="766409"/>
                  </a:lnTo>
                  <a:lnTo>
                    <a:pt x="446389" y="780488"/>
                  </a:lnTo>
                  <a:lnTo>
                    <a:pt x="493318" y="793981"/>
                  </a:lnTo>
                  <a:lnTo>
                    <a:pt x="542127" y="806871"/>
                  </a:lnTo>
                  <a:lnTo>
                    <a:pt x="592751" y="819135"/>
                  </a:lnTo>
                  <a:lnTo>
                    <a:pt x="645121" y="830755"/>
                  </a:lnTo>
                  <a:lnTo>
                    <a:pt x="699170" y="841709"/>
                  </a:lnTo>
                  <a:lnTo>
                    <a:pt x="754831" y="851978"/>
                  </a:lnTo>
                  <a:lnTo>
                    <a:pt x="812037" y="861541"/>
                  </a:lnTo>
                  <a:lnTo>
                    <a:pt x="870719" y="870378"/>
                  </a:lnTo>
                  <a:lnTo>
                    <a:pt x="930812" y="878470"/>
                  </a:lnTo>
                  <a:lnTo>
                    <a:pt x="992248" y="885796"/>
                  </a:lnTo>
                  <a:lnTo>
                    <a:pt x="1054959" y="892335"/>
                  </a:lnTo>
                  <a:lnTo>
                    <a:pt x="1118878" y="898068"/>
                  </a:lnTo>
                  <a:lnTo>
                    <a:pt x="1183939" y="902974"/>
                  </a:lnTo>
                  <a:lnTo>
                    <a:pt x="1250073" y="907033"/>
                  </a:lnTo>
                  <a:lnTo>
                    <a:pt x="1317213" y="910226"/>
                  </a:lnTo>
                  <a:lnTo>
                    <a:pt x="1385292" y="912531"/>
                  </a:lnTo>
                  <a:lnTo>
                    <a:pt x="1454244" y="913929"/>
                  </a:lnTo>
                  <a:lnTo>
                    <a:pt x="1524000" y="914400"/>
                  </a:lnTo>
                  <a:lnTo>
                    <a:pt x="1593755" y="913929"/>
                  </a:lnTo>
                  <a:lnTo>
                    <a:pt x="1662707" y="912531"/>
                  </a:lnTo>
                  <a:lnTo>
                    <a:pt x="1730786" y="910226"/>
                  </a:lnTo>
                  <a:lnTo>
                    <a:pt x="1797926" y="907033"/>
                  </a:lnTo>
                  <a:lnTo>
                    <a:pt x="1864060" y="902974"/>
                  </a:lnTo>
                  <a:lnTo>
                    <a:pt x="1929121" y="898068"/>
                  </a:lnTo>
                  <a:lnTo>
                    <a:pt x="1993040" y="892335"/>
                  </a:lnTo>
                  <a:lnTo>
                    <a:pt x="2055751" y="885796"/>
                  </a:lnTo>
                  <a:lnTo>
                    <a:pt x="2117187" y="878470"/>
                  </a:lnTo>
                  <a:lnTo>
                    <a:pt x="2177280" y="870378"/>
                  </a:lnTo>
                  <a:lnTo>
                    <a:pt x="2235962" y="861541"/>
                  </a:lnTo>
                  <a:lnTo>
                    <a:pt x="2293168" y="851978"/>
                  </a:lnTo>
                  <a:lnTo>
                    <a:pt x="2348829" y="841709"/>
                  </a:lnTo>
                  <a:lnTo>
                    <a:pt x="2402878" y="830755"/>
                  </a:lnTo>
                  <a:lnTo>
                    <a:pt x="2455248" y="819135"/>
                  </a:lnTo>
                  <a:lnTo>
                    <a:pt x="2505872" y="806871"/>
                  </a:lnTo>
                  <a:lnTo>
                    <a:pt x="2554681" y="793981"/>
                  </a:lnTo>
                  <a:lnTo>
                    <a:pt x="2601610" y="780488"/>
                  </a:lnTo>
                  <a:lnTo>
                    <a:pt x="2646591" y="766409"/>
                  </a:lnTo>
                  <a:lnTo>
                    <a:pt x="2689556" y="751766"/>
                  </a:lnTo>
                  <a:lnTo>
                    <a:pt x="2730439" y="736579"/>
                  </a:lnTo>
                  <a:lnTo>
                    <a:pt x="2769171" y="720869"/>
                  </a:lnTo>
                  <a:lnTo>
                    <a:pt x="2805686" y="704654"/>
                  </a:lnTo>
                  <a:lnTo>
                    <a:pt x="2871796" y="670794"/>
                  </a:lnTo>
                  <a:lnTo>
                    <a:pt x="2928229" y="635161"/>
                  </a:lnTo>
                  <a:lnTo>
                    <a:pt x="2974447" y="597916"/>
                  </a:lnTo>
                  <a:lnTo>
                    <a:pt x="3009912" y="559222"/>
                  </a:lnTo>
                  <a:lnTo>
                    <a:pt x="3034086" y="519238"/>
                  </a:lnTo>
                  <a:lnTo>
                    <a:pt x="3046431" y="478127"/>
                  </a:lnTo>
                  <a:lnTo>
                    <a:pt x="3048000" y="457200"/>
                  </a:lnTo>
                  <a:lnTo>
                    <a:pt x="3046431" y="436274"/>
                  </a:lnTo>
                  <a:lnTo>
                    <a:pt x="3034086" y="395166"/>
                  </a:lnTo>
                  <a:lnTo>
                    <a:pt x="3009912" y="355185"/>
                  </a:lnTo>
                  <a:lnTo>
                    <a:pt x="2974447" y="316492"/>
                  </a:lnTo>
                  <a:lnTo>
                    <a:pt x="2928229" y="279249"/>
                  </a:lnTo>
                  <a:lnTo>
                    <a:pt x="2871796" y="243616"/>
                  </a:lnTo>
                  <a:lnTo>
                    <a:pt x="2805686" y="209756"/>
                  </a:lnTo>
                  <a:lnTo>
                    <a:pt x="2769171" y="193541"/>
                  </a:lnTo>
                  <a:lnTo>
                    <a:pt x="2730439" y="177830"/>
                  </a:lnTo>
                  <a:lnTo>
                    <a:pt x="2689556" y="162643"/>
                  </a:lnTo>
                  <a:lnTo>
                    <a:pt x="2646591" y="148000"/>
                  </a:lnTo>
                  <a:lnTo>
                    <a:pt x="2601610" y="133921"/>
                  </a:lnTo>
                  <a:lnTo>
                    <a:pt x="2554681" y="120426"/>
                  </a:lnTo>
                  <a:lnTo>
                    <a:pt x="2505872" y="107537"/>
                  </a:lnTo>
                  <a:lnTo>
                    <a:pt x="2455248" y="95272"/>
                  </a:lnTo>
                  <a:lnTo>
                    <a:pt x="2402878" y="83651"/>
                  </a:lnTo>
                  <a:lnTo>
                    <a:pt x="2348829" y="72697"/>
                  </a:lnTo>
                  <a:lnTo>
                    <a:pt x="2293168" y="62427"/>
                  </a:lnTo>
                  <a:lnTo>
                    <a:pt x="2235962" y="52863"/>
                  </a:lnTo>
                  <a:lnTo>
                    <a:pt x="2177280" y="44025"/>
                  </a:lnTo>
                  <a:lnTo>
                    <a:pt x="2117187" y="35933"/>
                  </a:lnTo>
                  <a:lnTo>
                    <a:pt x="2055751" y="28606"/>
                  </a:lnTo>
                  <a:lnTo>
                    <a:pt x="1993040" y="22067"/>
                  </a:lnTo>
                  <a:lnTo>
                    <a:pt x="1929121" y="16333"/>
                  </a:lnTo>
                  <a:lnTo>
                    <a:pt x="1864060" y="11426"/>
                  </a:lnTo>
                  <a:lnTo>
                    <a:pt x="1797926" y="7367"/>
                  </a:lnTo>
                  <a:lnTo>
                    <a:pt x="1730786" y="4174"/>
                  </a:lnTo>
                  <a:lnTo>
                    <a:pt x="1662707" y="1868"/>
                  </a:lnTo>
                  <a:lnTo>
                    <a:pt x="1593755" y="47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05000" y="5333999"/>
              <a:ext cx="3048000" cy="914400"/>
            </a:xfrm>
            <a:custGeom>
              <a:avLst/>
              <a:gdLst/>
              <a:ahLst/>
              <a:cxnLst/>
              <a:rect l="l" t="t" r="r" b="b"/>
              <a:pathLst>
                <a:path w="3048000" h="914400">
                  <a:moveTo>
                    <a:pt x="0" y="457200"/>
                  </a:moveTo>
                  <a:lnTo>
                    <a:pt x="6228" y="415589"/>
                  </a:lnTo>
                  <a:lnTo>
                    <a:pt x="24555" y="375025"/>
                  </a:lnTo>
                  <a:lnTo>
                    <a:pt x="54442" y="335668"/>
                  </a:lnTo>
                  <a:lnTo>
                    <a:pt x="95351" y="297679"/>
                  </a:lnTo>
                  <a:lnTo>
                    <a:pt x="146744" y="261221"/>
                  </a:lnTo>
                  <a:lnTo>
                    <a:pt x="208082" y="226455"/>
                  </a:lnTo>
                  <a:lnTo>
                    <a:pt x="278828" y="193541"/>
                  </a:lnTo>
                  <a:lnTo>
                    <a:pt x="317560" y="177830"/>
                  </a:lnTo>
                  <a:lnTo>
                    <a:pt x="358443" y="162643"/>
                  </a:lnTo>
                  <a:lnTo>
                    <a:pt x="401408" y="148000"/>
                  </a:lnTo>
                  <a:lnTo>
                    <a:pt x="446389" y="133921"/>
                  </a:lnTo>
                  <a:lnTo>
                    <a:pt x="493318" y="120426"/>
                  </a:lnTo>
                  <a:lnTo>
                    <a:pt x="542127" y="107537"/>
                  </a:lnTo>
                  <a:lnTo>
                    <a:pt x="592751" y="95272"/>
                  </a:lnTo>
                  <a:lnTo>
                    <a:pt x="645121" y="83651"/>
                  </a:lnTo>
                  <a:lnTo>
                    <a:pt x="699170" y="72697"/>
                  </a:lnTo>
                  <a:lnTo>
                    <a:pt x="754831" y="62427"/>
                  </a:lnTo>
                  <a:lnTo>
                    <a:pt x="812037" y="52863"/>
                  </a:lnTo>
                  <a:lnTo>
                    <a:pt x="870719" y="44025"/>
                  </a:lnTo>
                  <a:lnTo>
                    <a:pt x="930812" y="35933"/>
                  </a:lnTo>
                  <a:lnTo>
                    <a:pt x="992248" y="28606"/>
                  </a:lnTo>
                  <a:lnTo>
                    <a:pt x="1054959" y="22067"/>
                  </a:lnTo>
                  <a:lnTo>
                    <a:pt x="1118878" y="16333"/>
                  </a:lnTo>
                  <a:lnTo>
                    <a:pt x="1183939" y="11426"/>
                  </a:lnTo>
                  <a:lnTo>
                    <a:pt x="1250073" y="7367"/>
                  </a:lnTo>
                  <a:lnTo>
                    <a:pt x="1317213" y="4174"/>
                  </a:lnTo>
                  <a:lnTo>
                    <a:pt x="1385292" y="1868"/>
                  </a:lnTo>
                  <a:lnTo>
                    <a:pt x="1454244" y="470"/>
                  </a:lnTo>
                  <a:lnTo>
                    <a:pt x="1524000" y="0"/>
                  </a:lnTo>
                  <a:lnTo>
                    <a:pt x="1593755" y="470"/>
                  </a:lnTo>
                  <a:lnTo>
                    <a:pt x="1662707" y="1868"/>
                  </a:lnTo>
                  <a:lnTo>
                    <a:pt x="1730786" y="4174"/>
                  </a:lnTo>
                  <a:lnTo>
                    <a:pt x="1797926" y="7367"/>
                  </a:lnTo>
                  <a:lnTo>
                    <a:pt x="1864060" y="11426"/>
                  </a:lnTo>
                  <a:lnTo>
                    <a:pt x="1929121" y="16333"/>
                  </a:lnTo>
                  <a:lnTo>
                    <a:pt x="1993040" y="22067"/>
                  </a:lnTo>
                  <a:lnTo>
                    <a:pt x="2055751" y="28606"/>
                  </a:lnTo>
                  <a:lnTo>
                    <a:pt x="2117187" y="35933"/>
                  </a:lnTo>
                  <a:lnTo>
                    <a:pt x="2177280" y="44025"/>
                  </a:lnTo>
                  <a:lnTo>
                    <a:pt x="2235962" y="52863"/>
                  </a:lnTo>
                  <a:lnTo>
                    <a:pt x="2293168" y="62427"/>
                  </a:lnTo>
                  <a:lnTo>
                    <a:pt x="2348829" y="72697"/>
                  </a:lnTo>
                  <a:lnTo>
                    <a:pt x="2402878" y="83651"/>
                  </a:lnTo>
                  <a:lnTo>
                    <a:pt x="2455248" y="95272"/>
                  </a:lnTo>
                  <a:lnTo>
                    <a:pt x="2505872" y="107537"/>
                  </a:lnTo>
                  <a:lnTo>
                    <a:pt x="2554681" y="120426"/>
                  </a:lnTo>
                  <a:lnTo>
                    <a:pt x="2601610" y="133921"/>
                  </a:lnTo>
                  <a:lnTo>
                    <a:pt x="2646591" y="148000"/>
                  </a:lnTo>
                  <a:lnTo>
                    <a:pt x="2689556" y="162643"/>
                  </a:lnTo>
                  <a:lnTo>
                    <a:pt x="2730439" y="177830"/>
                  </a:lnTo>
                  <a:lnTo>
                    <a:pt x="2769171" y="193541"/>
                  </a:lnTo>
                  <a:lnTo>
                    <a:pt x="2805686" y="209756"/>
                  </a:lnTo>
                  <a:lnTo>
                    <a:pt x="2871796" y="243616"/>
                  </a:lnTo>
                  <a:lnTo>
                    <a:pt x="2928229" y="279249"/>
                  </a:lnTo>
                  <a:lnTo>
                    <a:pt x="2974447" y="316492"/>
                  </a:lnTo>
                  <a:lnTo>
                    <a:pt x="3009912" y="355185"/>
                  </a:lnTo>
                  <a:lnTo>
                    <a:pt x="3034086" y="395166"/>
                  </a:lnTo>
                  <a:lnTo>
                    <a:pt x="3046431" y="436274"/>
                  </a:lnTo>
                  <a:lnTo>
                    <a:pt x="3048000" y="457200"/>
                  </a:lnTo>
                  <a:lnTo>
                    <a:pt x="3046431" y="478127"/>
                  </a:lnTo>
                  <a:lnTo>
                    <a:pt x="3034086" y="519238"/>
                  </a:lnTo>
                  <a:lnTo>
                    <a:pt x="3009912" y="559222"/>
                  </a:lnTo>
                  <a:lnTo>
                    <a:pt x="2974447" y="597916"/>
                  </a:lnTo>
                  <a:lnTo>
                    <a:pt x="2928229" y="635161"/>
                  </a:lnTo>
                  <a:lnTo>
                    <a:pt x="2871796" y="670794"/>
                  </a:lnTo>
                  <a:lnTo>
                    <a:pt x="2805686" y="704654"/>
                  </a:lnTo>
                  <a:lnTo>
                    <a:pt x="2769171" y="720869"/>
                  </a:lnTo>
                  <a:lnTo>
                    <a:pt x="2730439" y="736579"/>
                  </a:lnTo>
                  <a:lnTo>
                    <a:pt x="2689556" y="751766"/>
                  </a:lnTo>
                  <a:lnTo>
                    <a:pt x="2646591" y="766409"/>
                  </a:lnTo>
                  <a:lnTo>
                    <a:pt x="2601610" y="780488"/>
                  </a:lnTo>
                  <a:lnTo>
                    <a:pt x="2554681" y="793981"/>
                  </a:lnTo>
                  <a:lnTo>
                    <a:pt x="2505872" y="806871"/>
                  </a:lnTo>
                  <a:lnTo>
                    <a:pt x="2455248" y="819135"/>
                  </a:lnTo>
                  <a:lnTo>
                    <a:pt x="2402878" y="830755"/>
                  </a:lnTo>
                  <a:lnTo>
                    <a:pt x="2348829" y="841709"/>
                  </a:lnTo>
                  <a:lnTo>
                    <a:pt x="2293168" y="851978"/>
                  </a:lnTo>
                  <a:lnTo>
                    <a:pt x="2235962" y="861541"/>
                  </a:lnTo>
                  <a:lnTo>
                    <a:pt x="2177280" y="870378"/>
                  </a:lnTo>
                  <a:lnTo>
                    <a:pt x="2117187" y="878470"/>
                  </a:lnTo>
                  <a:lnTo>
                    <a:pt x="2055751" y="885796"/>
                  </a:lnTo>
                  <a:lnTo>
                    <a:pt x="1993040" y="892335"/>
                  </a:lnTo>
                  <a:lnTo>
                    <a:pt x="1929121" y="898068"/>
                  </a:lnTo>
                  <a:lnTo>
                    <a:pt x="1864060" y="902974"/>
                  </a:lnTo>
                  <a:lnTo>
                    <a:pt x="1797926" y="907033"/>
                  </a:lnTo>
                  <a:lnTo>
                    <a:pt x="1730786" y="910226"/>
                  </a:lnTo>
                  <a:lnTo>
                    <a:pt x="1662707" y="912531"/>
                  </a:lnTo>
                  <a:lnTo>
                    <a:pt x="1593755" y="913929"/>
                  </a:lnTo>
                  <a:lnTo>
                    <a:pt x="1524000" y="914400"/>
                  </a:lnTo>
                  <a:lnTo>
                    <a:pt x="1454244" y="913929"/>
                  </a:lnTo>
                  <a:lnTo>
                    <a:pt x="1385292" y="912531"/>
                  </a:lnTo>
                  <a:lnTo>
                    <a:pt x="1317213" y="910226"/>
                  </a:lnTo>
                  <a:lnTo>
                    <a:pt x="1250073" y="907033"/>
                  </a:lnTo>
                  <a:lnTo>
                    <a:pt x="1183939" y="902974"/>
                  </a:lnTo>
                  <a:lnTo>
                    <a:pt x="1118878" y="898068"/>
                  </a:lnTo>
                  <a:lnTo>
                    <a:pt x="1054959" y="892335"/>
                  </a:lnTo>
                  <a:lnTo>
                    <a:pt x="992248" y="885796"/>
                  </a:lnTo>
                  <a:lnTo>
                    <a:pt x="930812" y="878470"/>
                  </a:lnTo>
                  <a:lnTo>
                    <a:pt x="870719" y="870378"/>
                  </a:lnTo>
                  <a:lnTo>
                    <a:pt x="812037" y="861541"/>
                  </a:lnTo>
                  <a:lnTo>
                    <a:pt x="754831" y="851978"/>
                  </a:lnTo>
                  <a:lnTo>
                    <a:pt x="699170" y="841709"/>
                  </a:lnTo>
                  <a:lnTo>
                    <a:pt x="645121" y="830755"/>
                  </a:lnTo>
                  <a:lnTo>
                    <a:pt x="592751" y="819135"/>
                  </a:lnTo>
                  <a:lnTo>
                    <a:pt x="542127" y="806871"/>
                  </a:lnTo>
                  <a:lnTo>
                    <a:pt x="493318" y="793981"/>
                  </a:lnTo>
                  <a:lnTo>
                    <a:pt x="446389" y="780488"/>
                  </a:lnTo>
                  <a:lnTo>
                    <a:pt x="401408" y="766409"/>
                  </a:lnTo>
                  <a:lnTo>
                    <a:pt x="358443" y="751766"/>
                  </a:lnTo>
                  <a:lnTo>
                    <a:pt x="317560" y="736579"/>
                  </a:lnTo>
                  <a:lnTo>
                    <a:pt x="278828" y="720869"/>
                  </a:lnTo>
                  <a:lnTo>
                    <a:pt x="242313" y="704654"/>
                  </a:lnTo>
                  <a:lnTo>
                    <a:pt x="176203" y="670794"/>
                  </a:lnTo>
                  <a:lnTo>
                    <a:pt x="119770" y="635161"/>
                  </a:lnTo>
                  <a:lnTo>
                    <a:pt x="73552" y="597916"/>
                  </a:lnTo>
                  <a:lnTo>
                    <a:pt x="38087" y="559222"/>
                  </a:lnTo>
                  <a:lnTo>
                    <a:pt x="13913" y="519238"/>
                  </a:lnTo>
                  <a:lnTo>
                    <a:pt x="1568" y="478127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44623" y="5352999"/>
            <a:ext cx="19691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New content </a:t>
            </a:r>
            <a:r>
              <a:rPr sz="1800" dirty="0">
                <a:latin typeface="Corbel"/>
                <a:cs typeface="Corbel"/>
              </a:rPr>
              <a:t>is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added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after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previous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content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2693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80" dirty="0">
                <a:latin typeface="Consolas"/>
                <a:cs typeface="Consolas"/>
              </a:rPr>
              <a:t>DATA</a:t>
            </a:r>
            <a:r>
              <a:rPr sz="4000" b="0" spc="-260" dirty="0">
                <a:latin typeface="Consolas"/>
                <a:cs typeface="Consolas"/>
              </a:rPr>
              <a:t> </a:t>
            </a:r>
            <a:r>
              <a:rPr sz="4000" b="0" spc="-105" dirty="0">
                <a:latin typeface="Consolas"/>
                <a:cs typeface="Consolas"/>
              </a:rPr>
              <a:t>FILES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792604"/>
            <a:ext cx="7545070" cy="2490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spc="-5" dirty="0">
                <a:latin typeface="Corbel"/>
                <a:cs typeface="Corbel"/>
              </a:rPr>
              <a:t>It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contains</a:t>
            </a:r>
            <a:r>
              <a:rPr sz="3000" dirty="0">
                <a:latin typeface="Corbel"/>
                <a:cs typeface="Corbel"/>
              </a:rPr>
              <a:t> data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pertaining</a:t>
            </a:r>
            <a:r>
              <a:rPr sz="3000" dirty="0">
                <a:latin typeface="Corbel"/>
                <a:cs typeface="Corbel"/>
              </a:rPr>
              <a:t> to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specific </a:t>
            </a:r>
            <a:r>
              <a:rPr sz="3000" spc="-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application, for </a:t>
            </a:r>
            <a:r>
              <a:rPr sz="3000" spc="-5" dirty="0">
                <a:latin typeface="Corbel"/>
                <a:cs typeface="Corbel"/>
              </a:rPr>
              <a:t>later use. The </a:t>
            </a:r>
            <a:r>
              <a:rPr sz="3000" dirty="0">
                <a:latin typeface="Corbel"/>
                <a:cs typeface="Corbel"/>
              </a:rPr>
              <a:t>data </a:t>
            </a:r>
            <a:r>
              <a:rPr sz="3000" spc="-5" dirty="0">
                <a:latin typeface="Corbel"/>
                <a:cs typeface="Corbel"/>
              </a:rPr>
              <a:t>files can </a:t>
            </a:r>
            <a:r>
              <a:rPr sz="3000" dirty="0">
                <a:latin typeface="Corbel"/>
                <a:cs typeface="Corbel"/>
              </a:rPr>
              <a:t>be </a:t>
            </a:r>
            <a:r>
              <a:rPr sz="3000" spc="-59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stored</a:t>
            </a:r>
            <a:r>
              <a:rPr sz="3000" spc="-2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in</a:t>
            </a:r>
            <a:r>
              <a:rPr sz="3000" spc="1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two ways</a:t>
            </a:r>
            <a:r>
              <a:rPr sz="3000" spc="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–</a:t>
            </a:r>
            <a:endParaRPr sz="3000">
              <a:latin typeface="Corbel"/>
              <a:cs typeface="Corbel"/>
            </a:endParaRPr>
          </a:p>
          <a:p>
            <a:pPr marL="354965" indent="-342900" algn="just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spc="-50" dirty="0">
                <a:latin typeface="Corbel"/>
                <a:cs typeface="Corbel"/>
              </a:rPr>
              <a:t>Text </a:t>
            </a:r>
            <a:r>
              <a:rPr sz="3000" spc="-5" dirty="0">
                <a:latin typeface="Corbel"/>
                <a:cs typeface="Corbel"/>
              </a:rPr>
              <a:t>File</a:t>
            </a:r>
            <a:endParaRPr sz="3000">
              <a:latin typeface="Corbel"/>
              <a:cs typeface="Corbel"/>
            </a:endParaRPr>
          </a:p>
          <a:p>
            <a:pPr marL="354965" indent="-342900" algn="just">
              <a:lnSpc>
                <a:spcPct val="100000"/>
              </a:lnSpc>
              <a:spcBef>
                <a:spcPts val="70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spc="-5" dirty="0">
                <a:latin typeface="Corbel"/>
                <a:cs typeface="Corbel"/>
              </a:rPr>
              <a:t>Binary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File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314482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Example-3: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27255" y="520649"/>
            <a:ext cx="38296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80" dirty="0">
                <a:latin typeface="Consolas"/>
                <a:cs typeface="Consolas"/>
              </a:rPr>
              <a:t>using</a:t>
            </a:r>
            <a:r>
              <a:rPr sz="3200" b="1" spc="-260" dirty="0">
                <a:latin typeface="Consolas"/>
                <a:cs typeface="Consolas"/>
              </a:rPr>
              <a:t> </a:t>
            </a:r>
            <a:r>
              <a:rPr sz="3200" b="1" spc="-100" dirty="0">
                <a:latin typeface="Consolas"/>
                <a:cs typeface="Consolas"/>
              </a:rPr>
              <a:t>writelines()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219200"/>
            <a:ext cx="6324600" cy="2133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3581400"/>
            <a:ext cx="3401822" cy="11430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34023" y="4495800"/>
            <a:ext cx="2562225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90" dirty="0"/>
              <a:t>Example-4:</a:t>
            </a:r>
            <a:r>
              <a:rPr sz="3600" spc="-200" dirty="0"/>
              <a:t> </a:t>
            </a:r>
            <a:r>
              <a:rPr sz="3600" spc="-90" dirty="0"/>
              <a:t>Writing</a:t>
            </a:r>
            <a:r>
              <a:rPr sz="3600" spc="-200" dirty="0"/>
              <a:t> </a:t>
            </a:r>
            <a:r>
              <a:rPr sz="3600" spc="-85" dirty="0"/>
              <a:t>String</a:t>
            </a:r>
            <a:r>
              <a:rPr sz="3600" spc="-200" dirty="0"/>
              <a:t> </a:t>
            </a:r>
            <a:r>
              <a:rPr sz="3600" spc="-50" dirty="0"/>
              <a:t>as</a:t>
            </a:r>
            <a:r>
              <a:rPr sz="3600" spc="-200" dirty="0"/>
              <a:t> </a:t>
            </a:r>
            <a:r>
              <a:rPr sz="3600" dirty="0"/>
              <a:t>a</a:t>
            </a:r>
            <a:r>
              <a:rPr sz="3600" spc="-200" dirty="0"/>
              <a:t> </a:t>
            </a:r>
            <a:r>
              <a:rPr sz="3600" spc="-85" dirty="0"/>
              <a:t>record </a:t>
            </a:r>
            <a:r>
              <a:rPr sz="3600" spc="-1745" dirty="0"/>
              <a:t> </a:t>
            </a:r>
            <a:r>
              <a:rPr sz="3600" spc="-50" dirty="0"/>
              <a:t>to</a:t>
            </a:r>
            <a:r>
              <a:rPr sz="3600" spc="-210" dirty="0"/>
              <a:t> </a:t>
            </a:r>
            <a:r>
              <a:rPr sz="3600" spc="-75" dirty="0"/>
              <a:t>file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143000"/>
            <a:ext cx="8118729" cy="2133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3352850"/>
            <a:ext cx="3605149" cy="29509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0" y="4876749"/>
            <a:ext cx="4852924" cy="139242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534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90" dirty="0"/>
              <a:t>Example-4:</a:t>
            </a:r>
            <a:r>
              <a:rPr sz="3600" spc="-204" dirty="0"/>
              <a:t> </a:t>
            </a:r>
            <a:r>
              <a:rPr sz="3600" spc="-55" dirty="0"/>
              <a:t>To</a:t>
            </a:r>
            <a:r>
              <a:rPr sz="3600" spc="-200" dirty="0"/>
              <a:t> </a:t>
            </a:r>
            <a:r>
              <a:rPr sz="3600" spc="-75" dirty="0"/>
              <a:t>copy</a:t>
            </a:r>
            <a:r>
              <a:rPr sz="3600" spc="-200" dirty="0"/>
              <a:t> </a:t>
            </a:r>
            <a:r>
              <a:rPr sz="3600" spc="-70" dirty="0"/>
              <a:t>the</a:t>
            </a:r>
            <a:r>
              <a:rPr sz="3600" spc="-185" dirty="0"/>
              <a:t> </a:t>
            </a:r>
            <a:r>
              <a:rPr sz="3600" spc="-90" dirty="0"/>
              <a:t>content</a:t>
            </a:r>
            <a:r>
              <a:rPr sz="3600" spc="-200" dirty="0"/>
              <a:t> </a:t>
            </a:r>
            <a:r>
              <a:rPr sz="3600" spc="-50" dirty="0"/>
              <a:t>of</a:t>
            </a:r>
            <a:r>
              <a:rPr sz="3600" spc="-200" dirty="0"/>
              <a:t> </a:t>
            </a:r>
            <a:r>
              <a:rPr sz="3600" spc="-70" dirty="0"/>
              <a:t>one </a:t>
            </a:r>
            <a:r>
              <a:rPr sz="3600" spc="-1745" dirty="0"/>
              <a:t> </a:t>
            </a:r>
            <a:r>
              <a:rPr sz="3600" spc="-75" dirty="0"/>
              <a:t>file</a:t>
            </a:r>
            <a:r>
              <a:rPr sz="3600" spc="-210" dirty="0"/>
              <a:t> </a:t>
            </a:r>
            <a:r>
              <a:rPr sz="3600" spc="-50" dirty="0"/>
              <a:t>to</a:t>
            </a:r>
            <a:r>
              <a:rPr sz="3600" spc="-204" dirty="0"/>
              <a:t> </a:t>
            </a:r>
            <a:r>
              <a:rPr sz="3600" spc="-90" dirty="0"/>
              <a:t>another</a:t>
            </a:r>
            <a:r>
              <a:rPr sz="3600" spc="-195" dirty="0"/>
              <a:t> </a:t>
            </a:r>
            <a:r>
              <a:rPr sz="3600" spc="-80" dirty="0"/>
              <a:t>file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260728"/>
            <a:ext cx="6553200" cy="19396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3352736"/>
            <a:ext cx="2344420" cy="3381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800" y="3962400"/>
            <a:ext cx="7105650" cy="11430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1167" y="5219700"/>
            <a:ext cx="7140321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4293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90" dirty="0">
                <a:latin typeface="Consolas"/>
                <a:cs typeface="Consolas"/>
              </a:rPr>
              <a:t>flush()</a:t>
            </a:r>
            <a:r>
              <a:rPr sz="4000" b="0" spc="-245" dirty="0">
                <a:latin typeface="Consolas"/>
                <a:cs typeface="Consolas"/>
              </a:rPr>
              <a:t> </a:t>
            </a:r>
            <a:r>
              <a:rPr sz="4000" b="0" spc="-105" dirty="0">
                <a:latin typeface="Consolas"/>
                <a:cs typeface="Consolas"/>
              </a:rPr>
              <a:t>function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792604"/>
            <a:ext cx="7545705" cy="4229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spc="-5" dirty="0">
                <a:latin typeface="Corbel"/>
                <a:cs typeface="Corbel"/>
              </a:rPr>
              <a:t>When </a:t>
            </a:r>
            <a:r>
              <a:rPr sz="3000" dirty="0">
                <a:latin typeface="Corbel"/>
                <a:cs typeface="Corbel"/>
              </a:rPr>
              <a:t>we write any data to </a:t>
            </a:r>
            <a:r>
              <a:rPr sz="3000" spc="-5" dirty="0">
                <a:latin typeface="Corbel"/>
                <a:cs typeface="Corbel"/>
              </a:rPr>
              <a:t>file, python hold 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everything </a:t>
            </a:r>
            <a:r>
              <a:rPr sz="3000" dirty="0">
                <a:latin typeface="Corbel"/>
                <a:cs typeface="Corbel"/>
              </a:rPr>
              <a:t>in </a:t>
            </a:r>
            <a:r>
              <a:rPr sz="3000" spc="-5" dirty="0">
                <a:latin typeface="Corbel"/>
                <a:cs typeface="Corbel"/>
              </a:rPr>
              <a:t>buffer (temporary memory) </a:t>
            </a:r>
            <a:r>
              <a:rPr sz="3000" dirty="0">
                <a:latin typeface="Corbel"/>
                <a:cs typeface="Corbel"/>
              </a:rPr>
              <a:t>and </a:t>
            </a:r>
            <a:r>
              <a:rPr sz="3000" spc="-59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pushes it onto actual </a:t>
            </a:r>
            <a:r>
              <a:rPr sz="3000" dirty="0">
                <a:latin typeface="Corbel"/>
                <a:cs typeface="Corbel"/>
              </a:rPr>
              <a:t>file </a:t>
            </a:r>
            <a:r>
              <a:rPr sz="3000" spc="-30" dirty="0">
                <a:latin typeface="Corbel"/>
                <a:cs typeface="Corbel"/>
              </a:rPr>
              <a:t>later. </a:t>
            </a:r>
            <a:r>
              <a:rPr sz="3000" spc="-5" dirty="0">
                <a:latin typeface="Corbel"/>
                <a:cs typeface="Corbel"/>
              </a:rPr>
              <a:t>If </a:t>
            </a:r>
            <a:r>
              <a:rPr sz="3000" dirty="0">
                <a:latin typeface="Corbel"/>
                <a:cs typeface="Corbel"/>
              </a:rPr>
              <a:t>you want to 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force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Python</a:t>
            </a:r>
            <a:r>
              <a:rPr sz="3000" spc="-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write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the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content</a:t>
            </a:r>
            <a:r>
              <a:rPr sz="3000" spc="-5" dirty="0">
                <a:latin typeface="Corbel"/>
                <a:cs typeface="Corbel"/>
              </a:rPr>
              <a:t> of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buffer </a:t>
            </a:r>
            <a:r>
              <a:rPr sz="3000" spc="-59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onto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storage,</a:t>
            </a:r>
            <a:r>
              <a:rPr sz="3000" spc="-2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you</a:t>
            </a:r>
            <a:r>
              <a:rPr sz="3000" spc="-5" dirty="0">
                <a:latin typeface="Corbel"/>
                <a:cs typeface="Corbel"/>
              </a:rPr>
              <a:t> can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use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flush()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function.</a:t>
            </a:r>
            <a:endParaRPr sz="3000">
              <a:latin typeface="Corbel"/>
              <a:cs typeface="Corbel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spc="-5" dirty="0">
                <a:latin typeface="Corbel"/>
                <a:cs typeface="Corbel"/>
              </a:rPr>
              <a:t>Python </a:t>
            </a:r>
            <a:r>
              <a:rPr sz="3000" dirty="0">
                <a:latin typeface="Corbel"/>
                <a:cs typeface="Corbel"/>
              </a:rPr>
              <a:t>automatically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flushes </a:t>
            </a:r>
            <a:r>
              <a:rPr sz="3000" spc="-5" dirty="0">
                <a:latin typeface="Corbel"/>
                <a:cs typeface="Corbel"/>
              </a:rPr>
              <a:t>the </a:t>
            </a:r>
            <a:r>
              <a:rPr sz="3000" dirty="0">
                <a:latin typeface="Corbel"/>
                <a:cs typeface="Corbel"/>
              </a:rPr>
              <a:t>files when 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closing them </a:t>
            </a:r>
            <a:r>
              <a:rPr sz="3000" dirty="0">
                <a:latin typeface="Corbel"/>
                <a:cs typeface="Corbel"/>
              </a:rPr>
              <a:t>i.e. it will be implicitly </a:t>
            </a:r>
            <a:r>
              <a:rPr sz="3000" spc="-5" dirty="0">
                <a:latin typeface="Corbel"/>
                <a:cs typeface="Corbel"/>
              </a:rPr>
              <a:t>called </a:t>
            </a:r>
            <a:r>
              <a:rPr sz="3000" dirty="0">
                <a:latin typeface="Corbel"/>
                <a:cs typeface="Corbel"/>
              </a:rPr>
              <a:t>by 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the close(), BUT </a:t>
            </a:r>
            <a:r>
              <a:rPr sz="3000" dirty="0">
                <a:latin typeface="Corbel"/>
                <a:cs typeface="Corbel"/>
              </a:rPr>
              <a:t>if you want to </a:t>
            </a:r>
            <a:r>
              <a:rPr sz="3000" spc="-5" dirty="0">
                <a:latin typeface="Corbel"/>
                <a:cs typeface="Corbel"/>
              </a:rPr>
              <a:t>flush before 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closing </a:t>
            </a:r>
            <a:r>
              <a:rPr sz="3000" dirty="0">
                <a:latin typeface="Corbel"/>
                <a:cs typeface="Corbel"/>
              </a:rPr>
              <a:t>any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you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can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use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flush()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650206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Example:</a:t>
            </a:r>
            <a:r>
              <a:rPr spc="-200" dirty="0"/>
              <a:t> </a:t>
            </a:r>
            <a:r>
              <a:rPr spc="-90" dirty="0"/>
              <a:t>working</a:t>
            </a:r>
            <a:r>
              <a:rPr spc="-215" dirty="0"/>
              <a:t> </a:t>
            </a:r>
            <a:r>
              <a:rPr spc="-50" dirty="0"/>
              <a:t>of</a:t>
            </a:r>
            <a:r>
              <a:rPr spc="-210" dirty="0"/>
              <a:t> </a:t>
            </a:r>
            <a:r>
              <a:rPr spc="-90" dirty="0"/>
              <a:t>flush()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05000"/>
            <a:ext cx="4627372" cy="13854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4400" y="1447800"/>
            <a:ext cx="2819400" cy="312073"/>
          </a:xfrm>
          <a:prstGeom prst="rect">
            <a:avLst/>
          </a:prstGeom>
          <a:solidFill>
            <a:srgbClr val="FF0000"/>
          </a:solidFill>
          <a:ln w="19050">
            <a:solidFill>
              <a:srgbClr val="5C992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8465">
              <a:lnSpc>
                <a:spcPts val="2400"/>
              </a:lnSpc>
            </a:pPr>
            <a:r>
              <a:rPr sz="2400" b="1" spc="-5" dirty="0">
                <a:latin typeface="Corbel"/>
                <a:cs typeface="Corbel"/>
              </a:rPr>
              <a:t>Without</a:t>
            </a:r>
            <a:r>
              <a:rPr sz="2400" b="1" spc="-3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flush()</a:t>
            </a:r>
            <a:endParaRPr sz="2400">
              <a:latin typeface="Corbel"/>
              <a:cs typeface="Corbe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04875" y="3419475"/>
            <a:ext cx="4646930" cy="1390650"/>
            <a:chOff x="904875" y="3419475"/>
            <a:chExt cx="4646930" cy="1390650"/>
          </a:xfrm>
        </p:grpSpPr>
        <p:sp>
          <p:nvSpPr>
            <p:cNvPr id="6" name="object 6"/>
            <p:cNvSpPr/>
            <p:nvPr/>
          </p:nvSpPr>
          <p:spPr>
            <a:xfrm>
              <a:off x="914400" y="3429000"/>
              <a:ext cx="4627880" cy="1371600"/>
            </a:xfrm>
            <a:custGeom>
              <a:avLst/>
              <a:gdLst/>
              <a:ahLst/>
              <a:cxnLst/>
              <a:rect l="l" t="t" r="r" b="b"/>
              <a:pathLst>
                <a:path w="4627880" h="1371600">
                  <a:moveTo>
                    <a:pt x="4398772" y="0"/>
                  </a:moveTo>
                  <a:lnTo>
                    <a:pt x="228600" y="0"/>
                  </a:ln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0" y="1143000"/>
                  </a:lnTo>
                  <a:lnTo>
                    <a:pt x="4644" y="1189066"/>
                  </a:lnTo>
                  <a:lnTo>
                    <a:pt x="17964" y="1231975"/>
                  </a:lnTo>
                  <a:lnTo>
                    <a:pt x="39041" y="1270806"/>
                  </a:lnTo>
                  <a:lnTo>
                    <a:pt x="66955" y="1304639"/>
                  </a:lnTo>
                  <a:lnTo>
                    <a:pt x="100788" y="1332554"/>
                  </a:lnTo>
                  <a:lnTo>
                    <a:pt x="139619" y="1353633"/>
                  </a:lnTo>
                  <a:lnTo>
                    <a:pt x="182529" y="1366955"/>
                  </a:lnTo>
                  <a:lnTo>
                    <a:pt x="228600" y="1371600"/>
                  </a:lnTo>
                  <a:lnTo>
                    <a:pt x="4398772" y="1371600"/>
                  </a:lnTo>
                  <a:lnTo>
                    <a:pt x="4444838" y="1366955"/>
                  </a:lnTo>
                  <a:lnTo>
                    <a:pt x="4487747" y="1353633"/>
                  </a:lnTo>
                  <a:lnTo>
                    <a:pt x="4526578" y="1332554"/>
                  </a:lnTo>
                  <a:lnTo>
                    <a:pt x="4560411" y="1304639"/>
                  </a:lnTo>
                  <a:lnTo>
                    <a:pt x="4588326" y="1270806"/>
                  </a:lnTo>
                  <a:lnTo>
                    <a:pt x="4609405" y="1231975"/>
                  </a:lnTo>
                  <a:lnTo>
                    <a:pt x="4622727" y="1189066"/>
                  </a:lnTo>
                  <a:lnTo>
                    <a:pt x="4627372" y="1143000"/>
                  </a:lnTo>
                  <a:lnTo>
                    <a:pt x="4627372" y="228600"/>
                  </a:lnTo>
                  <a:lnTo>
                    <a:pt x="4622727" y="182533"/>
                  </a:lnTo>
                  <a:lnTo>
                    <a:pt x="4609405" y="139624"/>
                  </a:lnTo>
                  <a:lnTo>
                    <a:pt x="4588326" y="100793"/>
                  </a:lnTo>
                  <a:lnTo>
                    <a:pt x="4560411" y="66960"/>
                  </a:lnTo>
                  <a:lnTo>
                    <a:pt x="4526578" y="39045"/>
                  </a:lnTo>
                  <a:lnTo>
                    <a:pt x="4487747" y="17966"/>
                  </a:lnTo>
                  <a:lnTo>
                    <a:pt x="4444838" y="4644"/>
                  </a:lnTo>
                  <a:lnTo>
                    <a:pt x="4398772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400" y="3429000"/>
              <a:ext cx="4627880" cy="1371600"/>
            </a:xfrm>
            <a:custGeom>
              <a:avLst/>
              <a:gdLst/>
              <a:ahLst/>
              <a:cxnLst/>
              <a:rect l="l" t="t" r="r" b="b"/>
              <a:pathLst>
                <a:path w="4627880" h="13716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4398772" y="0"/>
                  </a:lnTo>
                  <a:lnTo>
                    <a:pt x="4444838" y="4644"/>
                  </a:lnTo>
                  <a:lnTo>
                    <a:pt x="4487747" y="17966"/>
                  </a:lnTo>
                  <a:lnTo>
                    <a:pt x="4526578" y="39045"/>
                  </a:lnTo>
                  <a:lnTo>
                    <a:pt x="4560411" y="66960"/>
                  </a:lnTo>
                  <a:lnTo>
                    <a:pt x="4588326" y="100793"/>
                  </a:lnTo>
                  <a:lnTo>
                    <a:pt x="4609405" y="139624"/>
                  </a:lnTo>
                  <a:lnTo>
                    <a:pt x="4622727" y="182533"/>
                  </a:lnTo>
                  <a:lnTo>
                    <a:pt x="4627372" y="228600"/>
                  </a:lnTo>
                  <a:lnTo>
                    <a:pt x="4627372" y="1143000"/>
                  </a:lnTo>
                  <a:lnTo>
                    <a:pt x="4622727" y="1189066"/>
                  </a:lnTo>
                  <a:lnTo>
                    <a:pt x="4609405" y="1231975"/>
                  </a:lnTo>
                  <a:lnTo>
                    <a:pt x="4588326" y="1270806"/>
                  </a:lnTo>
                  <a:lnTo>
                    <a:pt x="4560411" y="1304639"/>
                  </a:lnTo>
                  <a:lnTo>
                    <a:pt x="4526578" y="1332554"/>
                  </a:lnTo>
                  <a:lnTo>
                    <a:pt x="4487747" y="1353633"/>
                  </a:lnTo>
                  <a:lnTo>
                    <a:pt x="4444838" y="1366955"/>
                  </a:lnTo>
                  <a:lnTo>
                    <a:pt x="4398772" y="1371600"/>
                  </a:lnTo>
                  <a:lnTo>
                    <a:pt x="228600" y="1371600"/>
                  </a:lnTo>
                  <a:lnTo>
                    <a:pt x="182529" y="1366955"/>
                  </a:lnTo>
                  <a:lnTo>
                    <a:pt x="139619" y="1353633"/>
                  </a:lnTo>
                  <a:lnTo>
                    <a:pt x="100788" y="1332554"/>
                  </a:lnTo>
                  <a:lnTo>
                    <a:pt x="66955" y="1304639"/>
                  </a:lnTo>
                  <a:lnTo>
                    <a:pt x="39041" y="1270806"/>
                  </a:lnTo>
                  <a:lnTo>
                    <a:pt x="17964" y="1231975"/>
                  </a:lnTo>
                  <a:lnTo>
                    <a:pt x="4644" y="1189066"/>
                  </a:lnTo>
                  <a:lnTo>
                    <a:pt x="0" y="114300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853176" y="295656"/>
            <a:ext cx="3147695" cy="4505325"/>
            <a:chOff x="5853176" y="295656"/>
            <a:chExt cx="3147695" cy="45053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3176" y="2667000"/>
              <a:ext cx="2562225" cy="2133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2656" y="295656"/>
              <a:ext cx="2228088" cy="23332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858104" y="380834"/>
              <a:ext cx="2057400" cy="2163445"/>
            </a:xfrm>
            <a:custGeom>
              <a:avLst/>
              <a:gdLst/>
              <a:ahLst/>
              <a:cxnLst/>
              <a:rect l="l" t="t" r="r" b="b"/>
              <a:pathLst>
                <a:path w="2057400" h="2163445">
                  <a:moveTo>
                    <a:pt x="1035864" y="0"/>
                  </a:moveTo>
                  <a:lnTo>
                    <a:pt x="987645" y="677"/>
                  </a:lnTo>
                  <a:lnTo>
                    <a:pt x="939633" y="3190"/>
                  </a:lnTo>
                  <a:lnTo>
                    <a:pt x="891908" y="7516"/>
                  </a:lnTo>
                  <a:lnTo>
                    <a:pt x="844551" y="13637"/>
                  </a:lnTo>
                  <a:lnTo>
                    <a:pt x="797641" y="21533"/>
                  </a:lnTo>
                  <a:lnTo>
                    <a:pt x="751257" y="31184"/>
                  </a:lnTo>
                  <a:lnTo>
                    <a:pt x="705480" y="42570"/>
                  </a:lnTo>
                  <a:lnTo>
                    <a:pt x="660389" y="55671"/>
                  </a:lnTo>
                  <a:lnTo>
                    <a:pt x="616063" y="70468"/>
                  </a:lnTo>
                  <a:lnTo>
                    <a:pt x="572583" y="86940"/>
                  </a:lnTo>
                  <a:lnTo>
                    <a:pt x="530028" y="105068"/>
                  </a:lnTo>
                  <a:lnTo>
                    <a:pt x="488478" y="124832"/>
                  </a:lnTo>
                  <a:lnTo>
                    <a:pt x="448013" y="146212"/>
                  </a:lnTo>
                  <a:lnTo>
                    <a:pt x="408712" y="169188"/>
                  </a:lnTo>
                  <a:lnTo>
                    <a:pt x="370654" y="193741"/>
                  </a:lnTo>
                  <a:lnTo>
                    <a:pt x="333921" y="219850"/>
                  </a:lnTo>
                  <a:lnTo>
                    <a:pt x="298591" y="247497"/>
                  </a:lnTo>
                  <a:lnTo>
                    <a:pt x="264744" y="276660"/>
                  </a:lnTo>
                  <a:lnTo>
                    <a:pt x="232460" y="307321"/>
                  </a:lnTo>
                  <a:lnTo>
                    <a:pt x="201818" y="339458"/>
                  </a:lnTo>
                  <a:lnTo>
                    <a:pt x="172899" y="373054"/>
                  </a:lnTo>
                  <a:lnTo>
                    <a:pt x="145781" y="408087"/>
                  </a:lnTo>
                  <a:lnTo>
                    <a:pt x="120545" y="444538"/>
                  </a:lnTo>
                  <a:lnTo>
                    <a:pt x="96133" y="484383"/>
                  </a:lnTo>
                  <a:lnTo>
                    <a:pt x="74545" y="524768"/>
                  </a:lnTo>
                  <a:lnTo>
                    <a:pt x="55752" y="565612"/>
                  </a:lnTo>
                  <a:lnTo>
                    <a:pt x="39725" y="606839"/>
                  </a:lnTo>
                  <a:lnTo>
                    <a:pt x="26434" y="648369"/>
                  </a:lnTo>
                  <a:lnTo>
                    <a:pt x="15851" y="690125"/>
                  </a:lnTo>
                  <a:lnTo>
                    <a:pt x="7945" y="732028"/>
                  </a:lnTo>
                  <a:lnTo>
                    <a:pt x="2687" y="773999"/>
                  </a:lnTo>
                  <a:lnTo>
                    <a:pt x="48" y="815962"/>
                  </a:lnTo>
                  <a:lnTo>
                    <a:pt x="0" y="857836"/>
                  </a:lnTo>
                  <a:lnTo>
                    <a:pt x="2511" y="899544"/>
                  </a:lnTo>
                  <a:lnTo>
                    <a:pt x="7553" y="941008"/>
                  </a:lnTo>
                  <a:lnTo>
                    <a:pt x="15098" y="982150"/>
                  </a:lnTo>
                  <a:lnTo>
                    <a:pt x="25114" y="1022890"/>
                  </a:lnTo>
                  <a:lnTo>
                    <a:pt x="37574" y="1063151"/>
                  </a:lnTo>
                  <a:lnTo>
                    <a:pt x="52447" y="1102855"/>
                  </a:lnTo>
                  <a:lnTo>
                    <a:pt x="69704" y="1141923"/>
                  </a:lnTo>
                  <a:lnTo>
                    <a:pt x="89317" y="1180277"/>
                  </a:lnTo>
                  <a:lnTo>
                    <a:pt x="111255" y="1217838"/>
                  </a:lnTo>
                  <a:lnTo>
                    <a:pt x="135489" y="1254529"/>
                  </a:lnTo>
                  <a:lnTo>
                    <a:pt x="161990" y="1290270"/>
                  </a:lnTo>
                  <a:lnTo>
                    <a:pt x="190729" y="1324985"/>
                  </a:lnTo>
                  <a:lnTo>
                    <a:pt x="221677" y="1358594"/>
                  </a:lnTo>
                  <a:lnTo>
                    <a:pt x="254803" y="1391018"/>
                  </a:lnTo>
                  <a:lnTo>
                    <a:pt x="290079" y="1422181"/>
                  </a:lnTo>
                  <a:lnTo>
                    <a:pt x="327475" y="1452003"/>
                  </a:lnTo>
                  <a:lnTo>
                    <a:pt x="366962" y="1480407"/>
                  </a:lnTo>
                  <a:lnTo>
                    <a:pt x="408511" y="1507313"/>
                  </a:lnTo>
                  <a:lnTo>
                    <a:pt x="452092" y="1532644"/>
                  </a:lnTo>
                  <a:lnTo>
                    <a:pt x="497676" y="1556321"/>
                  </a:lnTo>
                  <a:lnTo>
                    <a:pt x="545233" y="1578267"/>
                  </a:lnTo>
                  <a:lnTo>
                    <a:pt x="530755" y="2163229"/>
                  </a:lnTo>
                  <a:lnTo>
                    <a:pt x="920645" y="1671993"/>
                  </a:lnTo>
                  <a:lnTo>
                    <a:pt x="972672" y="1675383"/>
                  </a:lnTo>
                  <a:lnTo>
                    <a:pt x="1024461" y="1676623"/>
                  </a:lnTo>
                  <a:lnTo>
                    <a:pt x="1075930" y="1675749"/>
                  </a:lnTo>
                  <a:lnTo>
                    <a:pt x="1126997" y="1672797"/>
                  </a:lnTo>
                  <a:lnTo>
                    <a:pt x="1177578" y="1667801"/>
                  </a:lnTo>
                  <a:lnTo>
                    <a:pt x="1227592" y="1660799"/>
                  </a:lnTo>
                  <a:lnTo>
                    <a:pt x="1276956" y="1651825"/>
                  </a:lnTo>
                  <a:lnTo>
                    <a:pt x="1325587" y="1640915"/>
                  </a:lnTo>
                  <a:lnTo>
                    <a:pt x="1373403" y="1628106"/>
                  </a:lnTo>
                  <a:lnTo>
                    <a:pt x="1420320" y="1613431"/>
                  </a:lnTo>
                  <a:lnTo>
                    <a:pt x="1466257" y="1596928"/>
                  </a:lnTo>
                  <a:lnTo>
                    <a:pt x="1511132" y="1578632"/>
                  </a:lnTo>
                  <a:lnTo>
                    <a:pt x="1554860" y="1558578"/>
                  </a:lnTo>
                  <a:lnTo>
                    <a:pt x="1597360" y="1536803"/>
                  </a:lnTo>
                  <a:lnTo>
                    <a:pt x="1638550" y="1513341"/>
                  </a:lnTo>
                  <a:lnTo>
                    <a:pt x="1678346" y="1488228"/>
                  </a:lnTo>
                  <a:lnTo>
                    <a:pt x="1716666" y="1461501"/>
                  </a:lnTo>
                  <a:lnTo>
                    <a:pt x="1753428" y="1433195"/>
                  </a:lnTo>
                  <a:lnTo>
                    <a:pt x="1788548" y="1403345"/>
                  </a:lnTo>
                  <a:lnTo>
                    <a:pt x="1821945" y="1371988"/>
                  </a:lnTo>
                  <a:lnTo>
                    <a:pt x="1853536" y="1339158"/>
                  </a:lnTo>
                  <a:lnTo>
                    <a:pt x="1883238" y="1304891"/>
                  </a:lnTo>
                  <a:lnTo>
                    <a:pt x="1910968" y="1269224"/>
                  </a:lnTo>
                  <a:lnTo>
                    <a:pt x="1936645" y="1232192"/>
                  </a:lnTo>
                  <a:lnTo>
                    <a:pt x="1961057" y="1192346"/>
                  </a:lnTo>
                  <a:lnTo>
                    <a:pt x="1982645" y="1151962"/>
                  </a:lnTo>
                  <a:lnTo>
                    <a:pt x="2001438" y="1111117"/>
                  </a:lnTo>
                  <a:lnTo>
                    <a:pt x="2017465" y="1069891"/>
                  </a:lnTo>
                  <a:lnTo>
                    <a:pt x="2030756" y="1028360"/>
                  </a:lnTo>
                  <a:lnTo>
                    <a:pt x="2041340" y="986605"/>
                  </a:lnTo>
                  <a:lnTo>
                    <a:pt x="2049246" y="944702"/>
                  </a:lnTo>
                  <a:lnTo>
                    <a:pt x="2054503" y="902730"/>
                  </a:lnTo>
                  <a:lnTo>
                    <a:pt x="2057142" y="860768"/>
                  </a:lnTo>
                  <a:lnTo>
                    <a:pt x="2057191" y="818894"/>
                  </a:lnTo>
                  <a:lnTo>
                    <a:pt x="2054679" y="777185"/>
                  </a:lnTo>
                  <a:lnTo>
                    <a:pt x="2049637" y="735721"/>
                  </a:lnTo>
                  <a:lnTo>
                    <a:pt x="2042093" y="694580"/>
                  </a:lnTo>
                  <a:lnTo>
                    <a:pt x="2032076" y="653839"/>
                  </a:lnTo>
                  <a:lnTo>
                    <a:pt x="2019617" y="613578"/>
                  </a:lnTo>
                  <a:lnTo>
                    <a:pt x="2004744" y="573874"/>
                  </a:lnTo>
                  <a:lnTo>
                    <a:pt x="1987486" y="534807"/>
                  </a:lnTo>
                  <a:lnTo>
                    <a:pt x="1967874" y="496453"/>
                  </a:lnTo>
                  <a:lnTo>
                    <a:pt x="1945936" y="458891"/>
                  </a:lnTo>
                  <a:lnTo>
                    <a:pt x="1921701" y="422201"/>
                  </a:lnTo>
                  <a:lnTo>
                    <a:pt x="1895200" y="386459"/>
                  </a:lnTo>
                  <a:lnTo>
                    <a:pt x="1866461" y="351745"/>
                  </a:lnTo>
                  <a:lnTo>
                    <a:pt x="1835513" y="318136"/>
                  </a:lnTo>
                  <a:lnTo>
                    <a:pt x="1802387" y="285711"/>
                  </a:lnTo>
                  <a:lnTo>
                    <a:pt x="1767111" y="254549"/>
                  </a:lnTo>
                  <a:lnTo>
                    <a:pt x="1729715" y="224726"/>
                  </a:lnTo>
                  <a:lnTo>
                    <a:pt x="1690228" y="196323"/>
                  </a:lnTo>
                  <a:lnTo>
                    <a:pt x="1648679" y="169417"/>
                  </a:lnTo>
                  <a:lnTo>
                    <a:pt x="1605098" y="144086"/>
                  </a:lnTo>
                  <a:lnTo>
                    <a:pt x="1559515" y="120408"/>
                  </a:lnTo>
                  <a:lnTo>
                    <a:pt x="1511957" y="98463"/>
                  </a:lnTo>
                  <a:lnTo>
                    <a:pt x="1466043" y="79708"/>
                  </a:lnTo>
                  <a:lnTo>
                    <a:pt x="1419539" y="62986"/>
                  </a:lnTo>
                  <a:lnTo>
                    <a:pt x="1372527" y="48277"/>
                  </a:lnTo>
                  <a:lnTo>
                    <a:pt x="1325084" y="35560"/>
                  </a:lnTo>
                  <a:lnTo>
                    <a:pt x="1277291" y="24817"/>
                  </a:lnTo>
                  <a:lnTo>
                    <a:pt x="1229228" y="16026"/>
                  </a:lnTo>
                  <a:lnTo>
                    <a:pt x="1180974" y="9169"/>
                  </a:lnTo>
                  <a:lnTo>
                    <a:pt x="1132609" y="4225"/>
                  </a:lnTo>
                  <a:lnTo>
                    <a:pt x="1084212" y="1176"/>
                  </a:lnTo>
                  <a:lnTo>
                    <a:pt x="1035864" y="0"/>
                  </a:lnTo>
                  <a:close/>
                </a:path>
              </a:pathLst>
            </a:custGeom>
            <a:solidFill>
              <a:srgbClr val="EA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8104" y="380834"/>
              <a:ext cx="2057400" cy="2163445"/>
            </a:xfrm>
            <a:custGeom>
              <a:avLst/>
              <a:gdLst/>
              <a:ahLst/>
              <a:cxnLst/>
              <a:rect l="l" t="t" r="r" b="b"/>
              <a:pathLst>
                <a:path w="2057400" h="2163445">
                  <a:moveTo>
                    <a:pt x="530755" y="2163229"/>
                  </a:moveTo>
                  <a:lnTo>
                    <a:pt x="545233" y="1578267"/>
                  </a:lnTo>
                  <a:lnTo>
                    <a:pt x="497676" y="1556321"/>
                  </a:lnTo>
                  <a:lnTo>
                    <a:pt x="452092" y="1532644"/>
                  </a:lnTo>
                  <a:lnTo>
                    <a:pt x="408511" y="1507313"/>
                  </a:lnTo>
                  <a:lnTo>
                    <a:pt x="366962" y="1480407"/>
                  </a:lnTo>
                  <a:lnTo>
                    <a:pt x="327475" y="1452003"/>
                  </a:lnTo>
                  <a:lnTo>
                    <a:pt x="290079" y="1422181"/>
                  </a:lnTo>
                  <a:lnTo>
                    <a:pt x="254803" y="1391018"/>
                  </a:lnTo>
                  <a:lnTo>
                    <a:pt x="221677" y="1358594"/>
                  </a:lnTo>
                  <a:lnTo>
                    <a:pt x="190729" y="1324985"/>
                  </a:lnTo>
                  <a:lnTo>
                    <a:pt x="161990" y="1290270"/>
                  </a:lnTo>
                  <a:lnTo>
                    <a:pt x="135489" y="1254529"/>
                  </a:lnTo>
                  <a:lnTo>
                    <a:pt x="111255" y="1217838"/>
                  </a:lnTo>
                  <a:lnTo>
                    <a:pt x="89317" y="1180277"/>
                  </a:lnTo>
                  <a:lnTo>
                    <a:pt x="69704" y="1141923"/>
                  </a:lnTo>
                  <a:lnTo>
                    <a:pt x="52447" y="1102855"/>
                  </a:lnTo>
                  <a:lnTo>
                    <a:pt x="37574" y="1063151"/>
                  </a:lnTo>
                  <a:lnTo>
                    <a:pt x="25114" y="1022890"/>
                  </a:lnTo>
                  <a:lnTo>
                    <a:pt x="15098" y="982150"/>
                  </a:lnTo>
                  <a:lnTo>
                    <a:pt x="7553" y="941008"/>
                  </a:lnTo>
                  <a:lnTo>
                    <a:pt x="2511" y="899544"/>
                  </a:lnTo>
                  <a:lnTo>
                    <a:pt x="0" y="857836"/>
                  </a:lnTo>
                  <a:lnTo>
                    <a:pt x="48" y="815962"/>
                  </a:lnTo>
                  <a:lnTo>
                    <a:pt x="2687" y="773999"/>
                  </a:lnTo>
                  <a:lnTo>
                    <a:pt x="7945" y="732028"/>
                  </a:lnTo>
                  <a:lnTo>
                    <a:pt x="15851" y="690125"/>
                  </a:lnTo>
                  <a:lnTo>
                    <a:pt x="26434" y="648369"/>
                  </a:lnTo>
                  <a:lnTo>
                    <a:pt x="39725" y="606839"/>
                  </a:lnTo>
                  <a:lnTo>
                    <a:pt x="55752" y="565612"/>
                  </a:lnTo>
                  <a:lnTo>
                    <a:pt x="74545" y="524768"/>
                  </a:lnTo>
                  <a:lnTo>
                    <a:pt x="96133" y="484383"/>
                  </a:lnTo>
                  <a:lnTo>
                    <a:pt x="120545" y="444538"/>
                  </a:lnTo>
                  <a:lnTo>
                    <a:pt x="145781" y="408087"/>
                  </a:lnTo>
                  <a:lnTo>
                    <a:pt x="172899" y="373054"/>
                  </a:lnTo>
                  <a:lnTo>
                    <a:pt x="201818" y="339458"/>
                  </a:lnTo>
                  <a:lnTo>
                    <a:pt x="232460" y="307321"/>
                  </a:lnTo>
                  <a:lnTo>
                    <a:pt x="264744" y="276660"/>
                  </a:lnTo>
                  <a:lnTo>
                    <a:pt x="298591" y="247497"/>
                  </a:lnTo>
                  <a:lnTo>
                    <a:pt x="333921" y="219850"/>
                  </a:lnTo>
                  <a:lnTo>
                    <a:pt x="370654" y="193741"/>
                  </a:lnTo>
                  <a:lnTo>
                    <a:pt x="408712" y="169188"/>
                  </a:lnTo>
                  <a:lnTo>
                    <a:pt x="448013" y="146212"/>
                  </a:lnTo>
                  <a:lnTo>
                    <a:pt x="488478" y="124832"/>
                  </a:lnTo>
                  <a:lnTo>
                    <a:pt x="530028" y="105068"/>
                  </a:lnTo>
                  <a:lnTo>
                    <a:pt x="572583" y="86940"/>
                  </a:lnTo>
                  <a:lnTo>
                    <a:pt x="616063" y="70468"/>
                  </a:lnTo>
                  <a:lnTo>
                    <a:pt x="660389" y="55671"/>
                  </a:lnTo>
                  <a:lnTo>
                    <a:pt x="705480" y="42570"/>
                  </a:lnTo>
                  <a:lnTo>
                    <a:pt x="751257" y="31184"/>
                  </a:lnTo>
                  <a:lnTo>
                    <a:pt x="797641" y="21533"/>
                  </a:lnTo>
                  <a:lnTo>
                    <a:pt x="844551" y="13637"/>
                  </a:lnTo>
                  <a:lnTo>
                    <a:pt x="891908" y="7516"/>
                  </a:lnTo>
                  <a:lnTo>
                    <a:pt x="939633" y="3190"/>
                  </a:lnTo>
                  <a:lnTo>
                    <a:pt x="987645" y="677"/>
                  </a:lnTo>
                  <a:lnTo>
                    <a:pt x="1035864" y="0"/>
                  </a:lnTo>
                  <a:lnTo>
                    <a:pt x="1084212" y="1176"/>
                  </a:lnTo>
                  <a:lnTo>
                    <a:pt x="1132609" y="4225"/>
                  </a:lnTo>
                  <a:lnTo>
                    <a:pt x="1180974" y="9169"/>
                  </a:lnTo>
                  <a:lnTo>
                    <a:pt x="1229228" y="16026"/>
                  </a:lnTo>
                  <a:lnTo>
                    <a:pt x="1277291" y="24817"/>
                  </a:lnTo>
                  <a:lnTo>
                    <a:pt x="1325084" y="35560"/>
                  </a:lnTo>
                  <a:lnTo>
                    <a:pt x="1372527" y="48277"/>
                  </a:lnTo>
                  <a:lnTo>
                    <a:pt x="1419539" y="62986"/>
                  </a:lnTo>
                  <a:lnTo>
                    <a:pt x="1466043" y="79708"/>
                  </a:lnTo>
                  <a:lnTo>
                    <a:pt x="1511957" y="98463"/>
                  </a:lnTo>
                  <a:lnTo>
                    <a:pt x="1559515" y="120408"/>
                  </a:lnTo>
                  <a:lnTo>
                    <a:pt x="1605098" y="144086"/>
                  </a:lnTo>
                  <a:lnTo>
                    <a:pt x="1648679" y="169417"/>
                  </a:lnTo>
                  <a:lnTo>
                    <a:pt x="1690228" y="196323"/>
                  </a:lnTo>
                  <a:lnTo>
                    <a:pt x="1729715" y="224726"/>
                  </a:lnTo>
                  <a:lnTo>
                    <a:pt x="1767111" y="254549"/>
                  </a:lnTo>
                  <a:lnTo>
                    <a:pt x="1802387" y="285711"/>
                  </a:lnTo>
                  <a:lnTo>
                    <a:pt x="1835513" y="318136"/>
                  </a:lnTo>
                  <a:lnTo>
                    <a:pt x="1866461" y="351745"/>
                  </a:lnTo>
                  <a:lnTo>
                    <a:pt x="1895200" y="386459"/>
                  </a:lnTo>
                  <a:lnTo>
                    <a:pt x="1921701" y="422201"/>
                  </a:lnTo>
                  <a:lnTo>
                    <a:pt x="1945936" y="458891"/>
                  </a:lnTo>
                  <a:lnTo>
                    <a:pt x="1967874" y="496453"/>
                  </a:lnTo>
                  <a:lnTo>
                    <a:pt x="1987486" y="534807"/>
                  </a:lnTo>
                  <a:lnTo>
                    <a:pt x="2004744" y="573874"/>
                  </a:lnTo>
                  <a:lnTo>
                    <a:pt x="2019617" y="613578"/>
                  </a:lnTo>
                  <a:lnTo>
                    <a:pt x="2032076" y="653839"/>
                  </a:lnTo>
                  <a:lnTo>
                    <a:pt x="2042093" y="694580"/>
                  </a:lnTo>
                  <a:lnTo>
                    <a:pt x="2049637" y="735721"/>
                  </a:lnTo>
                  <a:lnTo>
                    <a:pt x="2054679" y="777185"/>
                  </a:lnTo>
                  <a:lnTo>
                    <a:pt x="2057191" y="818894"/>
                  </a:lnTo>
                  <a:lnTo>
                    <a:pt x="2057142" y="860768"/>
                  </a:lnTo>
                  <a:lnTo>
                    <a:pt x="2054503" y="902730"/>
                  </a:lnTo>
                  <a:lnTo>
                    <a:pt x="2049246" y="944702"/>
                  </a:lnTo>
                  <a:lnTo>
                    <a:pt x="2041340" y="986605"/>
                  </a:lnTo>
                  <a:lnTo>
                    <a:pt x="2030756" y="1028360"/>
                  </a:lnTo>
                  <a:lnTo>
                    <a:pt x="2017465" y="1069891"/>
                  </a:lnTo>
                  <a:lnTo>
                    <a:pt x="2001438" y="1111117"/>
                  </a:lnTo>
                  <a:lnTo>
                    <a:pt x="1982645" y="1151962"/>
                  </a:lnTo>
                  <a:lnTo>
                    <a:pt x="1961057" y="1192346"/>
                  </a:lnTo>
                  <a:lnTo>
                    <a:pt x="1936645" y="1232192"/>
                  </a:lnTo>
                  <a:lnTo>
                    <a:pt x="1910968" y="1269224"/>
                  </a:lnTo>
                  <a:lnTo>
                    <a:pt x="1883238" y="1304891"/>
                  </a:lnTo>
                  <a:lnTo>
                    <a:pt x="1853536" y="1339158"/>
                  </a:lnTo>
                  <a:lnTo>
                    <a:pt x="1821945" y="1371988"/>
                  </a:lnTo>
                  <a:lnTo>
                    <a:pt x="1788548" y="1403345"/>
                  </a:lnTo>
                  <a:lnTo>
                    <a:pt x="1753428" y="1433195"/>
                  </a:lnTo>
                  <a:lnTo>
                    <a:pt x="1716666" y="1461501"/>
                  </a:lnTo>
                  <a:lnTo>
                    <a:pt x="1678346" y="1488228"/>
                  </a:lnTo>
                  <a:lnTo>
                    <a:pt x="1638550" y="1513341"/>
                  </a:lnTo>
                  <a:lnTo>
                    <a:pt x="1597360" y="1536803"/>
                  </a:lnTo>
                  <a:lnTo>
                    <a:pt x="1554860" y="1558578"/>
                  </a:lnTo>
                  <a:lnTo>
                    <a:pt x="1511132" y="1578632"/>
                  </a:lnTo>
                  <a:lnTo>
                    <a:pt x="1466257" y="1596928"/>
                  </a:lnTo>
                  <a:lnTo>
                    <a:pt x="1420320" y="1613431"/>
                  </a:lnTo>
                  <a:lnTo>
                    <a:pt x="1373403" y="1628106"/>
                  </a:lnTo>
                  <a:lnTo>
                    <a:pt x="1325587" y="1640915"/>
                  </a:lnTo>
                  <a:lnTo>
                    <a:pt x="1276956" y="1651825"/>
                  </a:lnTo>
                  <a:lnTo>
                    <a:pt x="1227592" y="1660799"/>
                  </a:lnTo>
                  <a:lnTo>
                    <a:pt x="1177578" y="1667801"/>
                  </a:lnTo>
                  <a:lnTo>
                    <a:pt x="1126997" y="1672797"/>
                  </a:lnTo>
                  <a:lnTo>
                    <a:pt x="1075930" y="1675749"/>
                  </a:lnTo>
                  <a:lnTo>
                    <a:pt x="1024461" y="1676623"/>
                  </a:lnTo>
                  <a:lnTo>
                    <a:pt x="972672" y="1675383"/>
                  </a:lnTo>
                  <a:lnTo>
                    <a:pt x="920645" y="1671993"/>
                  </a:lnTo>
                  <a:lnTo>
                    <a:pt x="530755" y="216322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282053" y="780034"/>
            <a:ext cx="12115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Nothing</a:t>
            </a:r>
            <a:r>
              <a:rPr sz="1800" spc="-5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is</a:t>
            </a:r>
            <a:r>
              <a:rPr sz="1800" spc="-5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in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the </a:t>
            </a:r>
            <a:r>
              <a:rPr sz="1800" dirty="0">
                <a:latin typeface="Corbel"/>
                <a:cs typeface="Corbel"/>
              </a:rPr>
              <a:t>file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temp.txt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04875" y="4943475"/>
            <a:ext cx="7639050" cy="323850"/>
            <a:chOff x="904875" y="4943475"/>
            <a:chExt cx="7639050" cy="323850"/>
          </a:xfrm>
        </p:grpSpPr>
        <p:sp>
          <p:nvSpPr>
            <p:cNvPr id="15" name="object 15"/>
            <p:cNvSpPr/>
            <p:nvPr/>
          </p:nvSpPr>
          <p:spPr>
            <a:xfrm>
              <a:off x="914400" y="4953000"/>
              <a:ext cx="7620000" cy="304800"/>
            </a:xfrm>
            <a:custGeom>
              <a:avLst/>
              <a:gdLst/>
              <a:ahLst/>
              <a:cxnLst/>
              <a:rect l="l" t="t" r="r" b="b"/>
              <a:pathLst>
                <a:path w="7620000" h="304800">
                  <a:moveTo>
                    <a:pt x="7569200" y="0"/>
                  </a:moveTo>
                  <a:lnTo>
                    <a:pt x="50800" y="0"/>
                  </a:lnTo>
                  <a:lnTo>
                    <a:pt x="31027" y="3990"/>
                  </a:lnTo>
                  <a:lnTo>
                    <a:pt x="14879" y="14874"/>
                  </a:lnTo>
                  <a:lnTo>
                    <a:pt x="3992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2" y="273778"/>
                  </a:lnTo>
                  <a:lnTo>
                    <a:pt x="14879" y="289925"/>
                  </a:lnTo>
                  <a:lnTo>
                    <a:pt x="31027" y="300809"/>
                  </a:lnTo>
                  <a:lnTo>
                    <a:pt x="50800" y="304800"/>
                  </a:lnTo>
                  <a:lnTo>
                    <a:pt x="7569200" y="304800"/>
                  </a:lnTo>
                  <a:lnTo>
                    <a:pt x="7588978" y="300809"/>
                  </a:lnTo>
                  <a:lnTo>
                    <a:pt x="7605125" y="289925"/>
                  </a:lnTo>
                  <a:lnTo>
                    <a:pt x="7616009" y="273778"/>
                  </a:lnTo>
                  <a:lnTo>
                    <a:pt x="7620000" y="254000"/>
                  </a:lnTo>
                  <a:lnTo>
                    <a:pt x="7620000" y="50800"/>
                  </a:lnTo>
                  <a:lnTo>
                    <a:pt x="7616009" y="31021"/>
                  </a:lnTo>
                  <a:lnTo>
                    <a:pt x="7605125" y="14874"/>
                  </a:lnTo>
                  <a:lnTo>
                    <a:pt x="7588978" y="3990"/>
                  </a:lnTo>
                  <a:lnTo>
                    <a:pt x="7569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4400" y="4953000"/>
              <a:ext cx="7620000" cy="304800"/>
            </a:xfrm>
            <a:custGeom>
              <a:avLst/>
              <a:gdLst/>
              <a:ahLst/>
              <a:cxnLst/>
              <a:rect l="l" t="t" r="r" b="b"/>
              <a:pathLst>
                <a:path w="7620000" h="304800">
                  <a:moveTo>
                    <a:pt x="0" y="50800"/>
                  </a:moveTo>
                  <a:lnTo>
                    <a:pt x="3992" y="31021"/>
                  </a:lnTo>
                  <a:lnTo>
                    <a:pt x="14879" y="14874"/>
                  </a:lnTo>
                  <a:lnTo>
                    <a:pt x="31027" y="3990"/>
                  </a:lnTo>
                  <a:lnTo>
                    <a:pt x="50800" y="0"/>
                  </a:lnTo>
                  <a:lnTo>
                    <a:pt x="7569200" y="0"/>
                  </a:lnTo>
                  <a:lnTo>
                    <a:pt x="7588978" y="3990"/>
                  </a:lnTo>
                  <a:lnTo>
                    <a:pt x="7605125" y="14874"/>
                  </a:lnTo>
                  <a:lnTo>
                    <a:pt x="7616009" y="31021"/>
                  </a:lnTo>
                  <a:lnTo>
                    <a:pt x="7620000" y="50800"/>
                  </a:lnTo>
                  <a:lnTo>
                    <a:pt x="7620000" y="254000"/>
                  </a:lnTo>
                  <a:lnTo>
                    <a:pt x="7616009" y="273778"/>
                  </a:lnTo>
                  <a:lnTo>
                    <a:pt x="7605125" y="289925"/>
                  </a:lnTo>
                  <a:lnTo>
                    <a:pt x="7588978" y="300809"/>
                  </a:lnTo>
                  <a:lnTo>
                    <a:pt x="7569200" y="304800"/>
                  </a:lnTo>
                  <a:lnTo>
                    <a:pt x="50800" y="304800"/>
                  </a:lnTo>
                  <a:lnTo>
                    <a:pt x="31027" y="300809"/>
                  </a:lnTo>
                  <a:lnTo>
                    <a:pt x="14879" y="289925"/>
                  </a:lnTo>
                  <a:lnTo>
                    <a:pt x="3992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622" y="5410200"/>
            <a:ext cx="3373628" cy="121920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553584" y="5400527"/>
            <a:ext cx="4600575" cy="1238885"/>
            <a:chOff x="4553584" y="5400527"/>
            <a:chExt cx="4600575" cy="1238885"/>
          </a:xfrm>
        </p:grpSpPr>
        <p:sp>
          <p:nvSpPr>
            <p:cNvPr id="19" name="object 19"/>
            <p:cNvSpPr/>
            <p:nvPr/>
          </p:nvSpPr>
          <p:spPr>
            <a:xfrm>
              <a:off x="4563109" y="5410052"/>
              <a:ext cx="4581525" cy="1219835"/>
            </a:xfrm>
            <a:custGeom>
              <a:avLst/>
              <a:gdLst/>
              <a:ahLst/>
              <a:cxnLst/>
              <a:rect l="l" t="t" r="r" b="b"/>
              <a:pathLst>
                <a:path w="4581525" h="1219834">
                  <a:moveTo>
                    <a:pt x="2587616" y="0"/>
                  </a:moveTo>
                  <a:lnTo>
                    <a:pt x="2526470" y="397"/>
                  </a:lnTo>
                  <a:lnTo>
                    <a:pt x="2465602" y="1375"/>
                  </a:lnTo>
                  <a:lnTo>
                    <a:pt x="2405049" y="2927"/>
                  </a:lnTo>
                  <a:lnTo>
                    <a:pt x="2344849" y="5048"/>
                  </a:lnTo>
                  <a:lnTo>
                    <a:pt x="2285041" y="7730"/>
                  </a:lnTo>
                  <a:lnTo>
                    <a:pt x="2225662" y="10966"/>
                  </a:lnTo>
                  <a:lnTo>
                    <a:pt x="2166751" y="14752"/>
                  </a:lnTo>
                  <a:lnTo>
                    <a:pt x="2108345" y="19079"/>
                  </a:lnTo>
                  <a:lnTo>
                    <a:pt x="2050483" y="23942"/>
                  </a:lnTo>
                  <a:lnTo>
                    <a:pt x="1993203" y="29333"/>
                  </a:lnTo>
                  <a:lnTo>
                    <a:pt x="1936542" y="35248"/>
                  </a:lnTo>
                  <a:lnTo>
                    <a:pt x="1880538" y="41678"/>
                  </a:lnTo>
                  <a:lnTo>
                    <a:pt x="1825230" y="48617"/>
                  </a:lnTo>
                  <a:lnTo>
                    <a:pt x="1770656" y="56059"/>
                  </a:lnTo>
                  <a:lnTo>
                    <a:pt x="1716854" y="63998"/>
                  </a:lnTo>
                  <a:lnTo>
                    <a:pt x="1663861" y="72427"/>
                  </a:lnTo>
                  <a:lnTo>
                    <a:pt x="1611716" y="81339"/>
                  </a:lnTo>
                  <a:lnTo>
                    <a:pt x="1560457" y="90728"/>
                  </a:lnTo>
                  <a:lnTo>
                    <a:pt x="1510122" y="100588"/>
                  </a:lnTo>
                  <a:lnTo>
                    <a:pt x="1460748" y="110911"/>
                  </a:lnTo>
                  <a:lnTo>
                    <a:pt x="1412374" y="121692"/>
                  </a:lnTo>
                  <a:lnTo>
                    <a:pt x="1365038" y="132923"/>
                  </a:lnTo>
                  <a:lnTo>
                    <a:pt x="1318778" y="144600"/>
                  </a:lnTo>
                  <a:lnTo>
                    <a:pt x="1273631" y="156714"/>
                  </a:lnTo>
                  <a:lnTo>
                    <a:pt x="1229637" y="169259"/>
                  </a:lnTo>
                  <a:lnTo>
                    <a:pt x="1186833" y="182229"/>
                  </a:lnTo>
                  <a:lnTo>
                    <a:pt x="1145256" y="195618"/>
                  </a:lnTo>
                  <a:lnTo>
                    <a:pt x="1104945" y="209418"/>
                  </a:lnTo>
                  <a:lnTo>
                    <a:pt x="1065939" y="223624"/>
                  </a:lnTo>
                  <a:lnTo>
                    <a:pt x="1028274" y="238229"/>
                  </a:lnTo>
                  <a:lnTo>
                    <a:pt x="991990" y="253227"/>
                  </a:lnTo>
                  <a:lnTo>
                    <a:pt x="957123" y="268610"/>
                  </a:lnTo>
                  <a:lnTo>
                    <a:pt x="891797" y="300508"/>
                  </a:lnTo>
                  <a:lnTo>
                    <a:pt x="832598" y="333871"/>
                  </a:lnTo>
                  <a:lnTo>
                    <a:pt x="779833" y="368648"/>
                  </a:lnTo>
                  <a:lnTo>
                    <a:pt x="733804" y="404786"/>
                  </a:lnTo>
                  <a:lnTo>
                    <a:pt x="694817" y="442234"/>
                  </a:lnTo>
                  <a:lnTo>
                    <a:pt x="0" y="540468"/>
                  </a:lnTo>
                  <a:lnTo>
                    <a:pt x="629539" y="673996"/>
                  </a:lnTo>
                  <a:lnTo>
                    <a:pt x="638911" y="697041"/>
                  </a:lnTo>
                  <a:lnTo>
                    <a:pt x="651042" y="719830"/>
                  </a:lnTo>
                  <a:lnTo>
                    <a:pt x="683382" y="764569"/>
                  </a:lnTo>
                  <a:lnTo>
                    <a:pt x="726168" y="808070"/>
                  </a:lnTo>
                  <a:lnTo>
                    <a:pt x="779010" y="850189"/>
                  </a:lnTo>
                  <a:lnTo>
                    <a:pt x="841516" y="890785"/>
                  </a:lnTo>
                  <a:lnTo>
                    <a:pt x="876272" y="910466"/>
                  </a:lnTo>
                  <a:lnTo>
                    <a:pt x="913297" y="929713"/>
                  </a:lnTo>
                  <a:lnTo>
                    <a:pt x="952543" y="948507"/>
                  </a:lnTo>
                  <a:lnTo>
                    <a:pt x="993962" y="966831"/>
                  </a:lnTo>
                  <a:lnTo>
                    <a:pt x="1037503" y="984667"/>
                  </a:lnTo>
                  <a:lnTo>
                    <a:pt x="1083119" y="1001997"/>
                  </a:lnTo>
                  <a:lnTo>
                    <a:pt x="1130760" y="1018803"/>
                  </a:lnTo>
                  <a:lnTo>
                    <a:pt x="1180379" y="1035067"/>
                  </a:lnTo>
                  <a:lnTo>
                    <a:pt x="1231925" y="1050772"/>
                  </a:lnTo>
                  <a:lnTo>
                    <a:pt x="1285350" y="1065899"/>
                  </a:lnTo>
                  <a:lnTo>
                    <a:pt x="1340605" y="1080431"/>
                  </a:lnTo>
                  <a:lnTo>
                    <a:pt x="1397642" y="1094349"/>
                  </a:lnTo>
                  <a:lnTo>
                    <a:pt x="1456411" y="1107637"/>
                  </a:lnTo>
                  <a:lnTo>
                    <a:pt x="1516864" y="1120275"/>
                  </a:lnTo>
                  <a:lnTo>
                    <a:pt x="1578951" y="1132247"/>
                  </a:lnTo>
                  <a:lnTo>
                    <a:pt x="1642625" y="1143534"/>
                  </a:lnTo>
                  <a:lnTo>
                    <a:pt x="1707836" y="1154118"/>
                  </a:lnTo>
                  <a:lnTo>
                    <a:pt x="1774536" y="1163982"/>
                  </a:lnTo>
                  <a:lnTo>
                    <a:pt x="1842675" y="1173108"/>
                  </a:lnTo>
                  <a:lnTo>
                    <a:pt x="1912204" y="1181477"/>
                  </a:lnTo>
                  <a:lnTo>
                    <a:pt x="1983076" y="1189073"/>
                  </a:lnTo>
                  <a:lnTo>
                    <a:pt x="2055241" y="1195877"/>
                  </a:lnTo>
                  <a:lnTo>
                    <a:pt x="2117172" y="1200998"/>
                  </a:lnTo>
                  <a:lnTo>
                    <a:pt x="2179168" y="1205479"/>
                  </a:lnTo>
                  <a:lnTo>
                    <a:pt x="2241191" y="1209327"/>
                  </a:lnTo>
                  <a:lnTo>
                    <a:pt x="2303203" y="1212549"/>
                  </a:lnTo>
                  <a:lnTo>
                    <a:pt x="2365166" y="1215152"/>
                  </a:lnTo>
                  <a:lnTo>
                    <a:pt x="2427041" y="1217141"/>
                  </a:lnTo>
                  <a:lnTo>
                    <a:pt x="2488791" y="1218523"/>
                  </a:lnTo>
                  <a:lnTo>
                    <a:pt x="2550377" y="1219305"/>
                  </a:lnTo>
                  <a:lnTo>
                    <a:pt x="2611763" y="1219493"/>
                  </a:lnTo>
                  <a:lnTo>
                    <a:pt x="2672909" y="1219094"/>
                  </a:lnTo>
                  <a:lnTo>
                    <a:pt x="2733777" y="1218114"/>
                  </a:lnTo>
                  <a:lnTo>
                    <a:pt x="2794330" y="1216560"/>
                  </a:lnTo>
                  <a:lnTo>
                    <a:pt x="2854530" y="1214438"/>
                  </a:lnTo>
                  <a:lnTo>
                    <a:pt x="2914338" y="1211755"/>
                  </a:lnTo>
                  <a:lnTo>
                    <a:pt x="2973717" y="1208517"/>
                  </a:lnTo>
                  <a:lnTo>
                    <a:pt x="3032628" y="1204730"/>
                  </a:lnTo>
                  <a:lnTo>
                    <a:pt x="3091034" y="1200402"/>
                  </a:lnTo>
                  <a:lnTo>
                    <a:pt x="3148896" y="1195538"/>
                  </a:lnTo>
                  <a:lnTo>
                    <a:pt x="3206176" y="1190146"/>
                  </a:lnTo>
                  <a:lnTo>
                    <a:pt x="3262837" y="1184231"/>
                  </a:lnTo>
                  <a:lnTo>
                    <a:pt x="3318841" y="1177801"/>
                  </a:lnTo>
                  <a:lnTo>
                    <a:pt x="3374149" y="1170861"/>
                  </a:lnTo>
                  <a:lnTo>
                    <a:pt x="3428723" y="1163418"/>
                  </a:lnTo>
                  <a:lnTo>
                    <a:pt x="3482525" y="1155479"/>
                  </a:lnTo>
                  <a:lnTo>
                    <a:pt x="3535518" y="1147051"/>
                  </a:lnTo>
                  <a:lnTo>
                    <a:pt x="3587663" y="1138138"/>
                  </a:lnTo>
                  <a:lnTo>
                    <a:pt x="3638922" y="1128749"/>
                  </a:lnTo>
                  <a:lnTo>
                    <a:pt x="3689257" y="1118890"/>
                  </a:lnTo>
                  <a:lnTo>
                    <a:pt x="3738631" y="1108567"/>
                  </a:lnTo>
                  <a:lnTo>
                    <a:pt x="3787005" y="1097787"/>
                  </a:lnTo>
                  <a:lnTo>
                    <a:pt x="3834341" y="1086555"/>
                  </a:lnTo>
                  <a:lnTo>
                    <a:pt x="3880601" y="1074880"/>
                  </a:lnTo>
                  <a:lnTo>
                    <a:pt x="3925748" y="1062766"/>
                  </a:lnTo>
                  <a:lnTo>
                    <a:pt x="3969742" y="1050221"/>
                  </a:lnTo>
                  <a:lnTo>
                    <a:pt x="4012546" y="1037252"/>
                  </a:lnTo>
                  <a:lnTo>
                    <a:pt x="4054123" y="1023863"/>
                  </a:lnTo>
                  <a:lnTo>
                    <a:pt x="4094434" y="1010064"/>
                  </a:lnTo>
                  <a:lnTo>
                    <a:pt x="4133440" y="995858"/>
                  </a:lnTo>
                  <a:lnTo>
                    <a:pt x="4171105" y="981254"/>
                  </a:lnTo>
                  <a:lnTo>
                    <a:pt x="4207389" y="966258"/>
                  </a:lnTo>
                  <a:lnTo>
                    <a:pt x="4242256" y="950875"/>
                  </a:lnTo>
                  <a:lnTo>
                    <a:pt x="4307582" y="918979"/>
                  </a:lnTo>
                  <a:lnTo>
                    <a:pt x="4366781" y="885618"/>
                  </a:lnTo>
                  <a:lnTo>
                    <a:pt x="4419546" y="850842"/>
                  </a:lnTo>
                  <a:lnTo>
                    <a:pt x="4465575" y="814706"/>
                  </a:lnTo>
                  <a:lnTo>
                    <a:pt x="4504563" y="777260"/>
                  </a:lnTo>
                  <a:lnTo>
                    <a:pt x="4540668" y="732028"/>
                  </a:lnTo>
                  <a:lnTo>
                    <a:pt x="4565246" y="686773"/>
                  </a:lnTo>
                  <a:lnTo>
                    <a:pt x="4578577" y="641653"/>
                  </a:lnTo>
                  <a:lnTo>
                    <a:pt x="4581114" y="619192"/>
                  </a:lnTo>
                  <a:lnTo>
                    <a:pt x="4580945" y="596823"/>
                  </a:lnTo>
                  <a:lnTo>
                    <a:pt x="4572631" y="552440"/>
                  </a:lnTo>
                  <a:lnTo>
                    <a:pt x="4553916" y="508659"/>
                  </a:lnTo>
                  <a:lnTo>
                    <a:pt x="4525083" y="465637"/>
                  </a:lnTo>
                  <a:lnTo>
                    <a:pt x="4486413" y="423530"/>
                  </a:lnTo>
                  <a:lnTo>
                    <a:pt x="4438188" y="382495"/>
                  </a:lnTo>
                  <a:lnTo>
                    <a:pt x="4380691" y="342687"/>
                  </a:lnTo>
                  <a:lnTo>
                    <a:pt x="4314202" y="304262"/>
                  </a:lnTo>
                  <a:lnTo>
                    <a:pt x="4277674" y="285618"/>
                  </a:lnTo>
                  <a:lnTo>
                    <a:pt x="4239005" y="267378"/>
                  </a:lnTo>
                  <a:lnTo>
                    <a:pt x="4198228" y="249562"/>
                  </a:lnTo>
                  <a:lnTo>
                    <a:pt x="4155379" y="232190"/>
                  </a:lnTo>
                  <a:lnTo>
                    <a:pt x="4110495" y="215280"/>
                  </a:lnTo>
                  <a:lnTo>
                    <a:pt x="4063609" y="198853"/>
                  </a:lnTo>
                  <a:lnTo>
                    <a:pt x="4014757" y="182929"/>
                  </a:lnTo>
                  <a:lnTo>
                    <a:pt x="3963974" y="167526"/>
                  </a:lnTo>
                  <a:lnTo>
                    <a:pt x="3911296" y="152664"/>
                  </a:lnTo>
                  <a:lnTo>
                    <a:pt x="3856758" y="138363"/>
                  </a:lnTo>
                  <a:lnTo>
                    <a:pt x="3800395" y="124642"/>
                  </a:lnTo>
                  <a:lnTo>
                    <a:pt x="3742242" y="111521"/>
                  </a:lnTo>
                  <a:lnTo>
                    <a:pt x="3682334" y="99019"/>
                  </a:lnTo>
                  <a:lnTo>
                    <a:pt x="3620707" y="87156"/>
                  </a:lnTo>
                  <a:lnTo>
                    <a:pt x="3557397" y="75951"/>
                  </a:lnTo>
                  <a:lnTo>
                    <a:pt x="3492437" y="65425"/>
                  </a:lnTo>
                  <a:lnTo>
                    <a:pt x="3425863" y="55595"/>
                  </a:lnTo>
                  <a:lnTo>
                    <a:pt x="3357712" y="46483"/>
                  </a:lnTo>
                  <a:lnTo>
                    <a:pt x="3288017" y="38106"/>
                  </a:lnTo>
                  <a:lnTo>
                    <a:pt x="3216814" y="30486"/>
                  </a:lnTo>
                  <a:lnTo>
                    <a:pt x="3144139" y="23642"/>
                  </a:lnTo>
                  <a:lnTo>
                    <a:pt x="3082207" y="18518"/>
                  </a:lnTo>
                  <a:lnTo>
                    <a:pt x="3020211" y="14033"/>
                  </a:lnTo>
                  <a:lnTo>
                    <a:pt x="2958188" y="10181"/>
                  </a:lnTo>
                  <a:lnTo>
                    <a:pt x="2896176" y="6956"/>
                  </a:lnTo>
                  <a:lnTo>
                    <a:pt x="2834213" y="4351"/>
                  </a:lnTo>
                  <a:lnTo>
                    <a:pt x="2772338" y="2359"/>
                  </a:lnTo>
                  <a:lnTo>
                    <a:pt x="2710588" y="974"/>
                  </a:lnTo>
                  <a:lnTo>
                    <a:pt x="2649002" y="190"/>
                  </a:lnTo>
                  <a:lnTo>
                    <a:pt x="25876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63109" y="5410052"/>
              <a:ext cx="4581525" cy="1219835"/>
            </a:xfrm>
            <a:custGeom>
              <a:avLst/>
              <a:gdLst/>
              <a:ahLst/>
              <a:cxnLst/>
              <a:rect l="l" t="t" r="r" b="b"/>
              <a:pathLst>
                <a:path w="4581525" h="1219834">
                  <a:moveTo>
                    <a:pt x="0" y="540468"/>
                  </a:moveTo>
                  <a:lnTo>
                    <a:pt x="694817" y="442234"/>
                  </a:lnTo>
                  <a:lnTo>
                    <a:pt x="713411" y="423349"/>
                  </a:lnTo>
                  <a:lnTo>
                    <a:pt x="733804" y="404786"/>
                  </a:lnTo>
                  <a:lnTo>
                    <a:pt x="779833" y="368648"/>
                  </a:lnTo>
                  <a:lnTo>
                    <a:pt x="832598" y="333871"/>
                  </a:lnTo>
                  <a:lnTo>
                    <a:pt x="891797" y="300508"/>
                  </a:lnTo>
                  <a:lnTo>
                    <a:pt x="957123" y="268610"/>
                  </a:lnTo>
                  <a:lnTo>
                    <a:pt x="991990" y="253227"/>
                  </a:lnTo>
                  <a:lnTo>
                    <a:pt x="1028274" y="238229"/>
                  </a:lnTo>
                  <a:lnTo>
                    <a:pt x="1065939" y="223624"/>
                  </a:lnTo>
                  <a:lnTo>
                    <a:pt x="1104945" y="209418"/>
                  </a:lnTo>
                  <a:lnTo>
                    <a:pt x="1145256" y="195618"/>
                  </a:lnTo>
                  <a:lnTo>
                    <a:pt x="1186833" y="182229"/>
                  </a:lnTo>
                  <a:lnTo>
                    <a:pt x="1229637" y="169259"/>
                  </a:lnTo>
                  <a:lnTo>
                    <a:pt x="1273631" y="156714"/>
                  </a:lnTo>
                  <a:lnTo>
                    <a:pt x="1318778" y="144600"/>
                  </a:lnTo>
                  <a:lnTo>
                    <a:pt x="1365038" y="132923"/>
                  </a:lnTo>
                  <a:lnTo>
                    <a:pt x="1412374" y="121692"/>
                  </a:lnTo>
                  <a:lnTo>
                    <a:pt x="1460748" y="110911"/>
                  </a:lnTo>
                  <a:lnTo>
                    <a:pt x="1510122" y="100588"/>
                  </a:lnTo>
                  <a:lnTo>
                    <a:pt x="1560457" y="90728"/>
                  </a:lnTo>
                  <a:lnTo>
                    <a:pt x="1611716" y="81339"/>
                  </a:lnTo>
                  <a:lnTo>
                    <a:pt x="1663861" y="72427"/>
                  </a:lnTo>
                  <a:lnTo>
                    <a:pt x="1716854" y="63998"/>
                  </a:lnTo>
                  <a:lnTo>
                    <a:pt x="1770656" y="56059"/>
                  </a:lnTo>
                  <a:lnTo>
                    <a:pt x="1825230" y="48617"/>
                  </a:lnTo>
                  <a:lnTo>
                    <a:pt x="1880538" y="41678"/>
                  </a:lnTo>
                  <a:lnTo>
                    <a:pt x="1936542" y="35248"/>
                  </a:lnTo>
                  <a:lnTo>
                    <a:pt x="1993203" y="29333"/>
                  </a:lnTo>
                  <a:lnTo>
                    <a:pt x="2050483" y="23942"/>
                  </a:lnTo>
                  <a:lnTo>
                    <a:pt x="2108345" y="19079"/>
                  </a:lnTo>
                  <a:lnTo>
                    <a:pt x="2166751" y="14752"/>
                  </a:lnTo>
                  <a:lnTo>
                    <a:pt x="2225662" y="10966"/>
                  </a:lnTo>
                  <a:lnTo>
                    <a:pt x="2285041" y="7730"/>
                  </a:lnTo>
                  <a:lnTo>
                    <a:pt x="2344849" y="5048"/>
                  </a:lnTo>
                  <a:lnTo>
                    <a:pt x="2405049" y="2927"/>
                  </a:lnTo>
                  <a:lnTo>
                    <a:pt x="2465602" y="1375"/>
                  </a:lnTo>
                  <a:lnTo>
                    <a:pt x="2526470" y="397"/>
                  </a:lnTo>
                  <a:lnTo>
                    <a:pt x="2587616" y="0"/>
                  </a:lnTo>
                  <a:lnTo>
                    <a:pt x="2649002" y="190"/>
                  </a:lnTo>
                  <a:lnTo>
                    <a:pt x="2710588" y="974"/>
                  </a:lnTo>
                  <a:lnTo>
                    <a:pt x="2772338" y="2359"/>
                  </a:lnTo>
                  <a:lnTo>
                    <a:pt x="2834213" y="4351"/>
                  </a:lnTo>
                  <a:lnTo>
                    <a:pt x="2896176" y="6956"/>
                  </a:lnTo>
                  <a:lnTo>
                    <a:pt x="2958188" y="10181"/>
                  </a:lnTo>
                  <a:lnTo>
                    <a:pt x="3020211" y="14033"/>
                  </a:lnTo>
                  <a:lnTo>
                    <a:pt x="3082207" y="18518"/>
                  </a:lnTo>
                  <a:lnTo>
                    <a:pt x="3144139" y="23642"/>
                  </a:lnTo>
                  <a:lnTo>
                    <a:pt x="3216814" y="30486"/>
                  </a:lnTo>
                  <a:lnTo>
                    <a:pt x="3288017" y="38106"/>
                  </a:lnTo>
                  <a:lnTo>
                    <a:pt x="3357712" y="46483"/>
                  </a:lnTo>
                  <a:lnTo>
                    <a:pt x="3425863" y="55595"/>
                  </a:lnTo>
                  <a:lnTo>
                    <a:pt x="3492437" y="65425"/>
                  </a:lnTo>
                  <a:lnTo>
                    <a:pt x="3557397" y="75951"/>
                  </a:lnTo>
                  <a:lnTo>
                    <a:pt x="3620707" y="87156"/>
                  </a:lnTo>
                  <a:lnTo>
                    <a:pt x="3682334" y="99019"/>
                  </a:lnTo>
                  <a:lnTo>
                    <a:pt x="3742242" y="111521"/>
                  </a:lnTo>
                  <a:lnTo>
                    <a:pt x="3800395" y="124642"/>
                  </a:lnTo>
                  <a:lnTo>
                    <a:pt x="3856758" y="138363"/>
                  </a:lnTo>
                  <a:lnTo>
                    <a:pt x="3911296" y="152664"/>
                  </a:lnTo>
                  <a:lnTo>
                    <a:pt x="3963974" y="167526"/>
                  </a:lnTo>
                  <a:lnTo>
                    <a:pt x="4014757" y="182929"/>
                  </a:lnTo>
                  <a:lnTo>
                    <a:pt x="4063609" y="198853"/>
                  </a:lnTo>
                  <a:lnTo>
                    <a:pt x="4110495" y="215280"/>
                  </a:lnTo>
                  <a:lnTo>
                    <a:pt x="4155379" y="232190"/>
                  </a:lnTo>
                  <a:lnTo>
                    <a:pt x="4198228" y="249562"/>
                  </a:lnTo>
                  <a:lnTo>
                    <a:pt x="4239005" y="267378"/>
                  </a:lnTo>
                  <a:lnTo>
                    <a:pt x="4277674" y="285618"/>
                  </a:lnTo>
                  <a:lnTo>
                    <a:pt x="4314202" y="304262"/>
                  </a:lnTo>
                  <a:lnTo>
                    <a:pt x="4348553" y="323292"/>
                  </a:lnTo>
                  <a:lnTo>
                    <a:pt x="4410581" y="362428"/>
                  </a:lnTo>
                  <a:lnTo>
                    <a:pt x="4463477" y="402869"/>
                  </a:lnTo>
                  <a:lnTo>
                    <a:pt x="4506960" y="444460"/>
                  </a:lnTo>
                  <a:lnTo>
                    <a:pt x="4540747" y="487044"/>
                  </a:lnTo>
                  <a:lnTo>
                    <a:pt x="4564556" y="530465"/>
                  </a:lnTo>
                  <a:lnTo>
                    <a:pt x="4578106" y="574566"/>
                  </a:lnTo>
                  <a:lnTo>
                    <a:pt x="4581114" y="619192"/>
                  </a:lnTo>
                  <a:lnTo>
                    <a:pt x="4578577" y="641653"/>
                  </a:lnTo>
                  <a:lnTo>
                    <a:pt x="4565246" y="686773"/>
                  </a:lnTo>
                  <a:lnTo>
                    <a:pt x="4540668" y="732028"/>
                  </a:lnTo>
                  <a:lnTo>
                    <a:pt x="4504563" y="777260"/>
                  </a:lnTo>
                  <a:lnTo>
                    <a:pt x="4465575" y="814706"/>
                  </a:lnTo>
                  <a:lnTo>
                    <a:pt x="4419546" y="850842"/>
                  </a:lnTo>
                  <a:lnTo>
                    <a:pt x="4366781" y="885618"/>
                  </a:lnTo>
                  <a:lnTo>
                    <a:pt x="4307582" y="918979"/>
                  </a:lnTo>
                  <a:lnTo>
                    <a:pt x="4242256" y="950875"/>
                  </a:lnTo>
                  <a:lnTo>
                    <a:pt x="4207389" y="966258"/>
                  </a:lnTo>
                  <a:lnTo>
                    <a:pt x="4171105" y="981254"/>
                  </a:lnTo>
                  <a:lnTo>
                    <a:pt x="4133440" y="995858"/>
                  </a:lnTo>
                  <a:lnTo>
                    <a:pt x="4094434" y="1010064"/>
                  </a:lnTo>
                  <a:lnTo>
                    <a:pt x="4054123" y="1023863"/>
                  </a:lnTo>
                  <a:lnTo>
                    <a:pt x="4012546" y="1037252"/>
                  </a:lnTo>
                  <a:lnTo>
                    <a:pt x="3969742" y="1050221"/>
                  </a:lnTo>
                  <a:lnTo>
                    <a:pt x="3925748" y="1062766"/>
                  </a:lnTo>
                  <a:lnTo>
                    <a:pt x="3880601" y="1074880"/>
                  </a:lnTo>
                  <a:lnTo>
                    <a:pt x="3834341" y="1086555"/>
                  </a:lnTo>
                  <a:lnTo>
                    <a:pt x="3787005" y="1097787"/>
                  </a:lnTo>
                  <a:lnTo>
                    <a:pt x="3738631" y="1108567"/>
                  </a:lnTo>
                  <a:lnTo>
                    <a:pt x="3689257" y="1118890"/>
                  </a:lnTo>
                  <a:lnTo>
                    <a:pt x="3638922" y="1128749"/>
                  </a:lnTo>
                  <a:lnTo>
                    <a:pt x="3587663" y="1138138"/>
                  </a:lnTo>
                  <a:lnTo>
                    <a:pt x="3535518" y="1147051"/>
                  </a:lnTo>
                  <a:lnTo>
                    <a:pt x="3482525" y="1155479"/>
                  </a:lnTo>
                  <a:lnTo>
                    <a:pt x="3428723" y="1163418"/>
                  </a:lnTo>
                  <a:lnTo>
                    <a:pt x="3374149" y="1170861"/>
                  </a:lnTo>
                  <a:lnTo>
                    <a:pt x="3318841" y="1177801"/>
                  </a:lnTo>
                  <a:lnTo>
                    <a:pt x="3262837" y="1184231"/>
                  </a:lnTo>
                  <a:lnTo>
                    <a:pt x="3206176" y="1190146"/>
                  </a:lnTo>
                  <a:lnTo>
                    <a:pt x="3148896" y="1195538"/>
                  </a:lnTo>
                  <a:lnTo>
                    <a:pt x="3091034" y="1200402"/>
                  </a:lnTo>
                  <a:lnTo>
                    <a:pt x="3032628" y="1204730"/>
                  </a:lnTo>
                  <a:lnTo>
                    <a:pt x="2973717" y="1208517"/>
                  </a:lnTo>
                  <a:lnTo>
                    <a:pt x="2914338" y="1211755"/>
                  </a:lnTo>
                  <a:lnTo>
                    <a:pt x="2854530" y="1214438"/>
                  </a:lnTo>
                  <a:lnTo>
                    <a:pt x="2794330" y="1216560"/>
                  </a:lnTo>
                  <a:lnTo>
                    <a:pt x="2733777" y="1218114"/>
                  </a:lnTo>
                  <a:lnTo>
                    <a:pt x="2672909" y="1219094"/>
                  </a:lnTo>
                  <a:lnTo>
                    <a:pt x="2611763" y="1219493"/>
                  </a:lnTo>
                  <a:lnTo>
                    <a:pt x="2550377" y="1219305"/>
                  </a:lnTo>
                  <a:lnTo>
                    <a:pt x="2488791" y="1218523"/>
                  </a:lnTo>
                  <a:lnTo>
                    <a:pt x="2427041" y="1217141"/>
                  </a:lnTo>
                  <a:lnTo>
                    <a:pt x="2365166" y="1215152"/>
                  </a:lnTo>
                  <a:lnTo>
                    <a:pt x="2303203" y="1212549"/>
                  </a:lnTo>
                  <a:lnTo>
                    <a:pt x="2241191" y="1209327"/>
                  </a:lnTo>
                  <a:lnTo>
                    <a:pt x="2179168" y="1205479"/>
                  </a:lnTo>
                  <a:lnTo>
                    <a:pt x="2117172" y="1200998"/>
                  </a:lnTo>
                  <a:lnTo>
                    <a:pt x="2055241" y="1195877"/>
                  </a:lnTo>
                  <a:lnTo>
                    <a:pt x="1983076" y="1189073"/>
                  </a:lnTo>
                  <a:lnTo>
                    <a:pt x="1912204" y="1181477"/>
                  </a:lnTo>
                  <a:lnTo>
                    <a:pt x="1842675" y="1173108"/>
                  </a:lnTo>
                  <a:lnTo>
                    <a:pt x="1774536" y="1163982"/>
                  </a:lnTo>
                  <a:lnTo>
                    <a:pt x="1707836" y="1154118"/>
                  </a:lnTo>
                  <a:lnTo>
                    <a:pt x="1642625" y="1143534"/>
                  </a:lnTo>
                  <a:lnTo>
                    <a:pt x="1578951" y="1132247"/>
                  </a:lnTo>
                  <a:lnTo>
                    <a:pt x="1516864" y="1120275"/>
                  </a:lnTo>
                  <a:lnTo>
                    <a:pt x="1456411" y="1107637"/>
                  </a:lnTo>
                  <a:lnTo>
                    <a:pt x="1397642" y="1094349"/>
                  </a:lnTo>
                  <a:lnTo>
                    <a:pt x="1340605" y="1080431"/>
                  </a:lnTo>
                  <a:lnTo>
                    <a:pt x="1285350" y="1065899"/>
                  </a:lnTo>
                  <a:lnTo>
                    <a:pt x="1231925" y="1050772"/>
                  </a:lnTo>
                  <a:lnTo>
                    <a:pt x="1180379" y="1035067"/>
                  </a:lnTo>
                  <a:lnTo>
                    <a:pt x="1130760" y="1018803"/>
                  </a:lnTo>
                  <a:lnTo>
                    <a:pt x="1083119" y="1001997"/>
                  </a:lnTo>
                  <a:lnTo>
                    <a:pt x="1037503" y="984667"/>
                  </a:lnTo>
                  <a:lnTo>
                    <a:pt x="993962" y="966831"/>
                  </a:lnTo>
                  <a:lnTo>
                    <a:pt x="952543" y="948507"/>
                  </a:lnTo>
                  <a:lnTo>
                    <a:pt x="913297" y="929713"/>
                  </a:lnTo>
                  <a:lnTo>
                    <a:pt x="876272" y="910466"/>
                  </a:lnTo>
                  <a:lnTo>
                    <a:pt x="841516" y="890785"/>
                  </a:lnTo>
                  <a:lnTo>
                    <a:pt x="809079" y="870686"/>
                  </a:lnTo>
                  <a:lnTo>
                    <a:pt x="751356" y="829311"/>
                  </a:lnTo>
                  <a:lnTo>
                    <a:pt x="703493" y="786483"/>
                  </a:lnTo>
                  <a:lnTo>
                    <a:pt x="665881" y="742346"/>
                  </a:lnTo>
                  <a:lnTo>
                    <a:pt x="638911" y="697041"/>
                  </a:lnTo>
                  <a:lnTo>
                    <a:pt x="629539" y="673996"/>
                  </a:lnTo>
                  <a:lnTo>
                    <a:pt x="0" y="540468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64132" y="3401695"/>
            <a:ext cx="7266940" cy="289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314642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When you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run </a:t>
            </a:r>
            <a:r>
              <a:rPr sz="1800" spc="-5" dirty="0">
                <a:latin typeface="Corbel"/>
                <a:cs typeface="Corbel"/>
              </a:rPr>
              <a:t>the above</a:t>
            </a:r>
            <a:r>
              <a:rPr sz="1800" spc="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code, program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will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stopped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at </a:t>
            </a:r>
            <a:r>
              <a:rPr sz="1800" dirty="0">
                <a:latin typeface="Corbel"/>
                <a:cs typeface="Corbel"/>
              </a:rPr>
              <a:t>“Press </a:t>
            </a:r>
            <a:r>
              <a:rPr sz="1800" spc="-5" dirty="0">
                <a:latin typeface="Corbel"/>
                <a:cs typeface="Corbel"/>
              </a:rPr>
              <a:t>any </a:t>
            </a:r>
            <a:r>
              <a:rPr sz="1800" spc="-10" dirty="0">
                <a:latin typeface="Corbel"/>
                <a:cs typeface="Corbel"/>
              </a:rPr>
              <a:t>key”, </a:t>
            </a:r>
            <a:r>
              <a:rPr sz="1800" spc="-5" dirty="0">
                <a:latin typeface="Corbel"/>
                <a:cs typeface="Corbel"/>
              </a:rPr>
              <a:t>for time </a:t>
            </a:r>
            <a:r>
              <a:rPr sz="1800" dirty="0">
                <a:latin typeface="Corbel"/>
                <a:cs typeface="Corbel"/>
              </a:rPr>
              <a:t>being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don’t press </a:t>
            </a:r>
            <a:r>
              <a:rPr sz="1800" spc="-5" dirty="0">
                <a:latin typeface="Corbel"/>
                <a:cs typeface="Corbel"/>
              </a:rPr>
              <a:t>any </a:t>
            </a:r>
            <a:r>
              <a:rPr sz="1800" spc="-20" dirty="0">
                <a:latin typeface="Corbel"/>
                <a:cs typeface="Corbel"/>
              </a:rPr>
              <a:t>key </a:t>
            </a:r>
            <a:r>
              <a:rPr sz="1800" spc="-5" dirty="0">
                <a:latin typeface="Corbel"/>
                <a:cs typeface="Corbel"/>
              </a:rPr>
              <a:t>and </a:t>
            </a:r>
            <a:r>
              <a:rPr sz="1800" dirty="0">
                <a:latin typeface="Corbel"/>
                <a:cs typeface="Corbel"/>
              </a:rPr>
              <a:t>go </a:t>
            </a:r>
            <a:r>
              <a:rPr sz="1800" spc="-5" dirty="0">
                <a:latin typeface="Corbel"/>
                <a:cs typeface="Corbel"/>
              </a:rPr>
              <a:t>to </a:t>
            </a:r>
            <a:r>
              <a:rPr sz="1800" dirty="0">
                <a:latin typeface="Corbel"/>
                <a:cs typeface="Corbel"/>
              </a:rPr>
              <a:t>folder where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file “temp.txt” is </a:t>
            </a:r>
            <a:r>
              <a:rPr sz="1800" spc="-5" dirty="0">
                <a:latin typeface="Corbel"/>
                <a:cs typeface="Corbel"/>
              </a:rPr>
              <a:t>created an open </a:t>
            </a:r>
            <a:r>
              <a:rPr sz="1800" dirty="0">
                <a:latin typeface="Corbel"/>
                <a:cs typeface="Corbel"/>
              </a:rPr>
              <a:t>it </a:t>
            </a:r>
            <a:r>
              <a:rPr sz="1800" spc="-5" dirty="0">
                <a:latin typeface="Corbel"/>
                <a:cs typeface="Corbel"/>
              </a:rPr>
              <a:t>to </a:t>
            </a:r>
            <a:r>
              <a:rPr sz="1800" dirty="0">
                <a:latin typeface="Corbel"/>
                <a:cs typeface="Corbel"/>
              </a:rPr>
              <a:t>see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what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is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in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the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file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till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now</a:t>
            </a:r>
            <a:endParaRPr sz="1800">
              <a:latin typeface="Corbel"/>
              <a:cs typeface="Corbel"/>
            </a:endParaRPr>
          </a:p>
          <a:p>
            <a:pPr marR="138430" algn="ctr">
              <a:lnSpc>
                <a:spcPct val="100000"/>
              </a:lnSpc>
              <a:spcBef>
                <a:spcPts val="1320"/>
              </a:spcBef>
            </a:pPr>
            <a:r>
              <a:rPr sz="1800" b="1" dirty="0">
                <a:latin typeface="Corbel"/>
                <a:cs typeface="Corbel"/>
              </a:rPr>
              <a:t>NOW PRESS</a:t>
            </a:r>
            <a:r>
              <a:rPr sz="1800" b="1" spc="-80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ANY KE</a:t>
            </a:r>
            <a:r>
              <a:rPr sz="1800" b="1" spc="-175" dirty="0">
                <a:latin typeface="Corbel"/>
                <a:cs typeface="Corbel"/>
              </a:rPr>
              <a:t>Y</a:t>
            </a:r>
            <a:r>
              <a:rPr sz="1800" b="1" dirty="0">
                <a:latin typeface="Corbel"/>
                <a:cs typeface="Corbel"/>
              </a:rPr>
              <a:t>….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orbel"/>
              <a:cs typeface="Corbel"/>
            </a:endParaRPr>
          </a:p>
          <a:p>
            <a:pPr marL="4742180" marR="5080" indent="-635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Now content </a:t>
            </a:r>
            <a:r>
              <a:rPr sz="1800" dirty="0">
                <a:latin typeface="Corbel"/>
                <a:cs typeface="Corbel"/>
              </a:rPr>
              <a:t>is </a:t>
            </a:r>
            <a:r>
              <a:rPr sz="1800" spc="-5" dirty="0">
                <a:latin typeface="Corbel"/>
                <a:cs typeface="Corbel"/>
              </a:rPr>
              <a:t>stored, </a:t>
            </a:r>
            <a:r>
              <a:rPr sz="1800" dirty="0">
                <a:latin typeface="Corbel"/>
                <a:cs typeface="Corbel"/>
              </a:rPr>
              <a:t> because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of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close()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function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contents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are</a:t>
            </a:r>
            <a:r>
              <a:rPr sz="1800" dirty="0">
                <a:latin typeface="Corbel"/>
                <a:cs typeface="Corbel"/>
              </a:rPr>
              <a:t> flushed</a:t>
            </a:r>
            <a:r>
              <a:rPr sz="1800" spc="-10" dirty="0">
                <a:latin typeface="Corbel"/>
                <a:cs typeface="Corbel"/>
              </a:rPr>
              <a:t> and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26530" y="6326000"/>
            <a:ext cx="127381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00"/>
              </a:lnSpc>
            </a:pPr>
            <a:r>
              <a:rPr sz="1800" dirty="0">
                <a:latin typeface="Corbel"/>
                <a:cs typeface="Corbel"/>
              </a:rPr>
              <a:t>pushed</a:t>
            </a:r>
            <a:r>
              <a:rPr sz="1800" spc="-6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in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file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20649"/>
            <a:ext cx="573722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Example:</a:t>
            </a:r>
            <a:r>
              <a:rPr spc="-200" dirty="0"/>
              <a:t> </a:t>
            </a:r>
            <a:r>
              <a:rPr spc="-90" dirty="0"/>
              <a:t>working</a:t>
            </a:r>
            <a:r>
              <a:rPr spc="-215" dirty="0"/>
              <a:t> </a:t>
            </a:r>
            <a:r>
              <a:rPr spc="-50" dirty="0"/>
              <a:t>of</a:t>
            </a:r>
            <a:r>
              <a:rPr spc="-210" dirty="0"/>
              <a:t> </a:t>
            </a:r>
            <a:r>
              <a:rPr spc="-90" dirty="0"/>
              <a:t>flush()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295400"/>
            <a:ext cx="2819400" cy="312073"/>
          </a:xfrm>
          <a:prstGeom prst="rect">
            <a:avLst/>
          </a:prstGeom>
          <a:solidFill>
            <a:srgbClr val="FF0000"/>
          </a:solidFill>
          <a:ln w="19050">
            <a:solidFill>
              <a:srgbClr val="5C992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3890">
              <a:lnSpc>
                <a:spcPts val="2400"/>
              </a:lnSpc>
            </a:pPr>
            <a:r>
              <a:rPr sz="2400" b="1" spc="-5" dirty="0">
                <a:latin typeface="Corbel"/>
                <a:cs typeface="Corbel"/>
              </a:rPr>
              <a:t>With</a:t>
            </a:r>
            <a:r>
              <a:rPr sz="2400" b="1" spc="-4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flush()</a:t>
            </a:r>
            <a:endParaRPr sz="24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4875" y="3419475"/>
            <a:ext cx="4646930" cy="1390650"/>
            <a:chOff x="904875" y="3419475"/>
            <a:chExt cx="4646930" cy="1390650"/>
          </a:xfrm>
        </p:grpSpPr>
        <p:sp>
          <p:nvSpPr>
            <p:cNvPr id="5" name="object 5"/>
            <p:cNvSpPr/>
            <p:nvPr/>
          </p:nvSpPr>
          <p:spPr>
            <a:xfrm>
              <a:off x="914400" y="3429000"/>
              <a:ext cx="4627880" cy="1371600"/>
            </a:xfrm>
            <a:custGeom>
              <a:avLst/>
              <a:gdLst/>
              <a:ahLst/>
              <a:cxnLst/>
              <a:rect l="l" t="t" r="r" b="b"/>
              <a:pathLst>
                <a:path w="4627880" h="1371600">
                  <a:moveTo>
                    <a:pt x="4398772" y="0"/>
                  </a:moveTo>
                  <a:lnTo>
                    <a:pt x="228600" y="0"/>
                  </a:ln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0" y="1143000"/>
                  </a:lnTo>
                  <a:lnTo>
                    <a:pt x="4644" y="1189066"/>
                  </a:lnTo>
                  <a:lnTo>
                    <a:pt x="17964" y="1231975"/>
                  </a:lnTo>
                  <a:lnTo>
                    <a:pt x="39041" y="1270806"/>
                  </a:lnTo>
                  <a:lnTo>
                    <a:pt x="66955" y="1304639"/>
                  </a:lnTo>
                  <a:lnTo>
                    <a:pt x="100788" y="1332554"/>
                  </a:lnTo>
                  <a:lnTo>
                    <a:pt x="139619" y="1353633"/>
                  </a:lnTo>
                  <a:lnTo>
                    <a:pt x="182529" y="1366955"/>
                  </a:lnTo>
                  <a:lnTo>
                    <a:pt x="228600" y="1371600"/>
                  </a:lnTo>
                  <a:lnTo>
                    <a:pt x="4398772" y="1371600"/>
                  </a:lnTo>
                  <a:lnTo>
                    <a:pt x="4444838" y="1366955"/>
                  </a:lnTo>
                  <a:lnTo>
                    <a:pt x="4487747" y="1353633"/>
                  </a:lnTo>
                  <a:lnTo>
                    <a:pt x="4526578" y="1332554"/>
                  </a:lnTo>
                  <a:lnTo>
                    <a:pt x="4560411" y="1304639"/>
                  </a:lnTo>
                  <a:lnTo>
                    <a:pt x="4588326" y="1270806"/>
                  </a:lnTo>
                  <a:lnTo>
                    <a:pt x="4609405" y="1231975"/>
                  </a:lnTo>
                  <a:lnTo>
                    <a:pt x="4622727" y="1189066"/>
                  </a:lnTo>
                  <a:lnTo>
                    <a:pt x="4627372" y="1143000"/>
                  </a:lnTo>
                  <a:lnTo>
                    <a:pt x="4627372" y="228600"/>
                  </a:lnTo>
                  <a:lnTo>
                    <a:pt x="4622727" y="182533"/>
                  </a:lnTo>
                  <a:lnTo>
                    <a:pt x="4609405" y="139624"/>
                  </a:lnTo>
                  <a:lnTo>
                    <a:pt x="4588326" y="100793"/>
                  </a:lnTo>
                  <a:lnTo>
                    <a:pt x="4560411" y="66960"/>
                  </a:lnTo>
                  <a:lnTo>
                    <a:pt x="4526578" y="39045"/>
                  </a:lnTo>
                  <a:lnTo>
                    <a:pt x="4487747" y="17966"/>
                  </a:lnTo>
                  <a:lnTo>
                    <a:pt x="4444838" y="4644"/>
                  </a:lnTo>
                  <a:lnTo>
                    <a:pt x="4398772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400" y="3429000"/>
              <a:ext cx="4627880" cy="1371600"/>
            </a:xfrm>
            <a:custGeom>
              <a:avLst/>
              <a:gdLst/>
              <a:ahLst/>
              <a:cxnLst/>
              <a:rect l="l" t="t" r="r" b="b"/>
              <a:pathLst>
                <a:path w="4627880" h="13716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4398772" y="0"/>
                  </a:lnTo>
                  <a:lnTo>
                    <a:pt x="4444838" y="4644"/>
                  </a:lnTo>
                  <a:lnTo>
                    <a:pt x="4487747" y="17966"/>
                  </a:lnTo>
                  <a:lnTo>
                    <a:pt x="4526578" y="39045"/>
                  </a:lnTo>
                  <a:lnTo>
                    <a:pt x="4560411" y="66960"/>
                  </a:lnTo>
                  <a:lnTo>
                    <a:pt x="4588326" y="100793"/>
                  </a:lnTo>
                  <a:lnTo>
                    <a:pt x="4609405" y="139624"/>
                  </a:lnTo>
                  <a:lnTo>
                    <a:pt x="4622727" y="182533"/>
                  </a:lnTo>
                  <a:lnTo>
                    <a:pt x="4627372" y="228600"/>
                  </a:lnTo>
                  <a:lnTo>
                    <a:pt x="4627372" y="1143000"/>
                  </a:lnTo>
                  <a:lnTo>
                    <a:pt x="4622727" y="1189066"/>
                  </a:lnTo>
                  <a:lnTo>
                    <a:pt x="4609405" y="1231975"/>
                  </a:lnTo>
                  <a:lnTo>
                    <a:pt x="4588326" y="1270806"/>
                  </a:lnTo>
                  <a:lnTo>
                    <a:pt x="4560411" y="1304639"/>
                  </a:lnTo>
                  <a:lnTo>
                    <a:pt x="4526578" y="1332554"/>
                  </a:lnTo>
                  <a:lnTo>
                    <a:pt x="4487747" y="1353633"/>
                  </a:lnTo>
                  <a:lnTo>
                    <a:pt x="4444838" y="1366955"/>
                  </a:lnTo>
                  <a:lnTo>
                    <a:pt x="4398772" y="1371600"/>
                  </a:lnTo>
                  <a:lnTo>
                    <a:pt x="228600" y="1371600"/>
                  </a:lnTo>
                  <a:lnTo>
                    <a:pt x="182529" y="1366955"/>
                  </a:lnTo>
                  <a:lnTo>
                    <a:pt x="139619" y="1353633"/>
                  </a:lnTo>
                  <a:lnTo>
                    <a:pt x="100788" y="1332554"/>
                  </a:lnTo>
                  <a:lnTo>
                    <a:pt x="66955" y="1304639"/>
                  </a:lnTo>
                  <a:lnTo>
                    <a:pt x="39041" y="1270806"/>
                  </a:lnTo>
                  <a:lnTo>
                    <a:pt x="17964" y="1231975"/>
                  </a:lnTo>
                  <a:lnTo>
                    <a:pt x="4644" y="1189066"/>
                  </a:lnTo>
                  <a:lnTo>
                    <a:pt x="0" y="114300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772656" y="295656"/>
            <a:ext cx="2228215" cy="2333625"/>
            <a:chOff x="6772656" y="295656"/>
            <a:chExt cx="2228215" cy="233362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2656" y="295656"/>
              <a:ext cx="2228088" cy="23332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858104" y="380834"/>
              <a:ext cx="2057400" cy="2163445"/>
            </a:xfrm>
            <a:custGeom>
              <a:avLst/>
              <a:gdLst/>
              <a:ahLst/>
              <a:cxnLst/>
              <a:rect l="l" t="t" r="r" b="b"/>
              <a:pathLst>
                <a:path w="2057400" h="2163445">
                  <a:moveTo>
                    <a:pt x="1035864" y="0"/>
                  </a:moveTo>
                  <a:lnTo>
                    <a:pt x="987645" y="677"/>
                  </a:lnTo>
                  <a:lnTo>
                    <a:pt x="939633" y="3190"/>
                  </a:lnTo>
                  <a:lnTo>
                    <a:pt x="891908" y="7516"/>
                  </a:lnTo>
                  <a:lnTo>
                    <a:pt x="844551" y="13637"/>
                  </a:lnTo>
                  <a:lnTo>
                    <a:pt x="797641" y="21533"/>
                  </a:lnTo>
                  <a:lnTo>
                    <a:pt x="751257" y="31184"/>
                  </a:lnTo>
                  <a:lnTo>
                    <a:pt x="705480" y="42570"/>
                  </a:lnTo>
                  <a:lnTo>
                    <a:pt x="660389" y="55671"/>
                  </a:lnTo>
                  <a:lnTo>
                    <a:pt x="616063" y="70468"/>
                  </a:lnTo>
                  <a:lnTo>
                    <a:pt x="572583" y="86940"/>
                  </a:lnTo>
                  <a:lnTo>
                    <a:pt x="530028" y="105068"/>
                  </a:lnTo>
                  <a:lnTo>
                    <a:pt x="488478" y="124832"/>
                  </a:lnTo>
                  <a:lnTo>
                    <a:pt x="448013" y="146212"/>
                  </a:lnTo>
                  <a:lnTo>
                    <a:pt x="408712" y="169188"/>
                  </a:lnTo>
                  <a:lnTo>
                    <a:pt x="370654" y="193741"/>
                  </a:lnTo>
                  <a:lnTo>
                    <a:pt x="333921" y="219850"/>
                  </a:lnTo>
                  <a:lnTo>
                    <a:pt x="298591" y="247497"/>
                  </a:lnTo>
                  <a:lnTo>
                    <a:pt x="264744" y="276660"/>
                  </a:lnTo>
                  <a:lnTo>
                    <a:pt x="232460" y="307321"/>
                  </a:lnTo>
                  <a:lnTo>
                    <a:pt x="201818" y="339458"/>
                  </a:lnTo>
                  <a:lnTo>
                    <a:pt x="172899" y="373054"/>
                  </a:lnTo>
                  <a:lnTo>
                    <a:pt x="145781" y="408087"/>
                  </a:lnTo>
                  <a:lnTo>
                    <a:pt x="120545" y="444538"/>
                  </a:lnTo>
                  <a:lnTo>
                    <a:pt x="96133" y="484383"/>
                  </a:lnTo>
                  <a:lnTo>
                    <a:pt x="74545" y="524768"/>
                  </a:lnTo>
                  <a:lnTo>
                    <a:pt x="55752" y="565612"/>
                  </a:lnTo>
                  <a:lnTo>
                    <a:pt x="39725" y="606839"/>
                  </a:lnTo>
                  <a:lnTo>
                    <a:pt x="26434" y="648369"/>
                  </a:lnTo>
                  <a:lnTo>
                    <a:pt x="15851" y="690125"/>
                  </a:lnTo>
                  <a:lnTo>
                    <a:pt x="7945" y="732028"/>
                  </a:lnTo>
                  <a:lnTo>
                    <a:pt x="2687" y="773999"/>
                  </a:lnTo>
                  <a:lnTo>
                    <a:pt x="48" y="815962"/>
                  </a:lnTo>
                  <a:lnTo>
                    <a:pt x="0" y="857836"/>
                  </a:lnTo>
                  <a:lnTo>
                    <a:pt x="2511" y="899544"/>
                  </a:lnTo>
                  <a:lnTo>
                    <a:pt x="7553" y="941008"/>
                  </a:lnTo>
                  <a:lnTo>
                    <a:pt x="15098" y="982150"/>
                  </a:lnTo>
                  <a:lnTo>
                    <a:pt x="25114" y="1022890"/>
                  </a:lnTo>
                  <a:lnTo>
                    <a:pt x="37574" y="1063151"/>
                  </a:lnTo>
                  <a:lnTo>
                    <a:pt x="52447" y="1102855"/>
                  </a:lnTo>
                  <a:lnTo>
                    <a:pt x="69704" y="1141923"/>
                  </a:lnTo>
                  <a:lnTo>
                    <a:pt x="89317" y="1180277"/>
                  </a:lnTo>
                  <a:lnTo>
                    <a:pt x="111255" y="1217838"/>
                  </a:lnTo>
                  <a:lnTo>
                    <a:pt x="135489" y="1254529"/>
                  </a:lnTo>
                  <a:lnTo>
                    <a:pt x="161990" y="1290270"/>
                  </a:lnTo>
                  <a:lnTo>
                    <a:pt x="190729" y="1324985"/>
                  </a:lnTo>
                  <a:lnTo>
                    <a:pt x="221677" y="1358594"/>
                  </a:lnTo>
                  <a:lnTo>
                    <a:pt x="254803" y="1391018"/>
                  </a:lnTo>
                  <a:lnTo>
                    <a:pt x="290079" y="1422181"/>
                  </a:lnTo>
                  <a:lnTo>
                    <a:pt x="327475" y="1452003"/>
                  </a:lnTo>
                  <a:lnTo>
                    <a:pt x="366962" y="1480407"/>
                  </a:lnTo>
                  <a:lnTo>
                    <a:pt x="408511" y="1507313"/>
                  </a:lnTo>
                  <a:lnTo>
                    <a:pt x="452092" y="1532644"/>
                  </a:lnTo>
                  <a:lnTo>
                    <a:pt x="497676" y="1556321"/>
                  </a:lnTo>
                  <a:lnTo>
                    <a:pt x="545233" y="1578267"/>
                  </a:lnTo>
                  <a:lnTo>
                    <a:pt x="530755" y="2163229"/>
                  </a:lnTo>
                  <a:lnTo>
                    <a:pt x="920645" y="1671993"/>
                  </a:lnTo>
                  <a:lnTo>
                    <a:pt x="972672" y="1675383"/>
                  </a:lnTo>
                  <a:lnTo>
                    <a:pt x="1024461" y="1676623"/>
                  </a:lnTo>
                  <a:lnTo>
                    <a:pt x="1075930" y="1675749"/>
                  </a:lnTo>
                  <a:lnTo>
                    <a:pt x="1126997" y="1672797"/>
                  </a:lnTo>
                  <a:lnTo>
                    <a:pt x="1177578" y="1667801"/>
                  </a:lnTo>
                  <a:lnTo>
                    <a:pt x="1227592" y="1660799"/>
                  </a:lnTo>
                  <a:lnTo>
                    <a:pt x="1276956" y="1651825"/>
                  </a:lnTo>
                  <a:lnTo>
                    <a:pt x="1325587" y="1640915"/>
                  </a:lnTo>
                  <a:lnTo>
                    <a:pt x="1373403" y="1628106"/>
                  </a:lnTo>
                  <a:lnTo>
                    <a:pt x="1420320" y="1613431"/>
                  </a:lnTo>
                  <a:lnTo>
                    <a:pt x="1466257" y="1596928"/>
                  </a:lnTo>
                  <a:lnTo>
                    <a:pt x="1511132" y="1578632"/>
                  </a:lnTo>
                  <a:lnTo>
                    <a:pt x="1554860" y="1558578"/>
                  </a:lnTo>
                  <a:lnTo>
                    <a:pt x="1597360" y="1536803"/>
                  </a:lnTo>
                  <a:lnTo>
                    <a:pt x="1638550" y="1513341"/>
                  </a:lnTo>
                  <a:lnTo>
                    <a:pt x="1678346" y="1488228"/>
                  </a:lnTo>
                  <a:lnTo>
                    <a:pt x="1716666" y="1461501"/>
                  </a:lnTo>
                  <a:lnTo>
                    <a:pt x="1753428" y="1433195"/>
                  </a:lnTo>
                  <a:lnTo>
                    <a:pt x="1788548" y="1403345"/>
                  </a:lnTo>
                  <a:lnTo>
                    <a:pt x="1821945" y="1371988"/>
                  </a:lnTo>
                  <a:lnTo>
                    <a:pt x="1853536" y="1339158"/>
                  </a:lnTo>
                  <a:lnTo>
                    <a:pt x="1883238" y="1304891"/>
                  </a:lnTo>
                  <a:lnTo>
                    <a:pt x="1910968" y="1269224"/>
                  </a:lnTo>
                  <a:lnTo>
                    <a:pt x="1936645" y="1232192"/>
                  </a:lnTo>
                  <a:lnTo>
                    <a:pt x="1961057" y="1192346"/>
                  </a:lnTo>
                  <a:lnTo>
                    <a:pt x="1982645" y="1151962"/>
                  </a:lnTo>
                  <a:lnTo>
                    <a:pt x="2001438" y="1111117"/>
                  </a:lnTo>
                  <a:lnTo>
                    <a:pt x="2017465" y="1069891"/>
                  </a:lnTo>
                  <a:lnTo>
                    <a:pt x="2030756" y="1028360"/>
                  </a:lnTo>
                  <a:lnTo>
                    <a:pt x="2041340" y="986605"/>
                  </a:lnTo>
                  <a:lnTo>
                    <a:pt x="2049246" y="944702"/>
                  </a:lnTo>
                  <a:lnTo>
                    <a:pt x="2054503" y="902730"/>
                  </a:lnTo>
                  <a:lnTo>
                    <a:pt x="2057142" y="860768"/>
                  </a:lnTo>
                  <a:lnTo>
                    <a:pt x="2057191" y="818894"/>
                  </a:lnTo>
                  <a:lnTo>
                    <a:pt x="2054679" y="777185"/>
                  </a:lnTo>
                  <a:lnTo>
                    <a:pt x="2049637" y="735721"/>
                  </a:lnTo>
                  <a:lnTo>
                    <a:pt x="2042093" y="694580"/>
                  </a:lnTo>
                  <a:lnTo>
                    <a:pt x="2032076" y="653839"/>
                  </a:lnTo>
                  <a:lnTo>
                    <a:pt x="2019617" y="613578"/>
                  </a:lnTo>
                  <a:lnTo>
                    <a:pt x="2004744" y="573874"/>
                  </a:lnTo>
                  <a:lnTo>
                    <a:pt x="1987486" y="534807"/>
                  </a:lnTo>
                  <a:lnTo>
                    <a:pt x="1967874" y="496453"/>
                  </a:lnTo>
                  <a:lnTo>
                    <a:pt x="1945936" y="458891"/>
                  </a:lnTo>
                  <a:lnTo>
                    <a:pt x="1921701" y="422201"/>
                  </a:lnTo>
                  <a:lnTo>
                    <a:pt x="1895200" y="386459"/>
                  </a:lnTo>
                  <a:lnTo>
                    <a:pt x="1866461" y="351745"/>
                  </a:lnTo>
                  <a:lnTo>
                    <a:pt x="1835513" y="318136"/>
                  </a:lnTo>
                  <a:lnTo>
                    <a:pt x="1802387" y="285711"/>
                  </a:lnTo>
                  <a:lnTo>
                    <a:pt x="1767111" y="254549"/>
                  </a:lnTo>
                  <a:lnTo>
                    <a:pt x="1729715" y="224726"/>
                  </a:lnTo>
                  <a:lnTo>
                    <a:pt x="1690228" y="196323"/>
                  </a:lnTo>
                  <a:lnTo>
                    <a:pt x="1648679" y="169417"/>
                  </a:lnTo>
                  <a:lnTo>
                    <a:pt x="1605098" y="144086"/>
                  </a:lnTo>
                  <a:lnTo>
                    <a:pt x="1559515" y="120408"/>
                  </a:lnTo>
                  <a:lnTo>
                    <a:pt x="1511957" y="98463"/>
                  </a:lnTo>
                  <a:lnTo>
                    <a:pt x="1466043" y="79708"/>
                  </a:lnTo>
                  <a:lnTo>
                    <a:pt x="1419539" y="62986"/>
                  </a:lnTo>
                  <a:lnTo>
                    <a:pt x="1372527" y="48277"/>
                  </a:lnTo>
                  <a:lnTo>
                    <a:pt x="1325084" y="35560"/>
                  </a:lnTo>
                  <a:lnTo>
                    <a:pt x="1277291" y="24817"/>
                  </a:lnTo>
                  <a:lnTo>
                    <a:pt x="1229228" y="16026"/>
                  </a:lnTo>
                  <a:lnTo>
                    <a:pt x="1180974" y="9169"/>
                  </a:lnTo>
                  <a:lnTo>
                    <a:pt x="1132609" y="4225"/>
                  </a:lnTo>
                  <a:lnTo>
                    <a:pt x="1084212" y="1176"/>
                  </a:lnTo>
                  <a:lnTo>
                    <a:pt x="1035864" y="0"/>
                  </a:lnTo>
                  <a:close/>
                </a:path>
              </a:pathLst>
            </a:custGeom>
            <a:solidFill>
              <a:srgbClr val="EA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58104" y="380834"/>
              <a:ext cx="2057400" cy="2163445"/>
            </a:xfrm>
            <a:custGeom>
              <a:avLst/>
              <a:gdLst/>
              <a:ahLst/>
              <a:cxnLst/>
              <a:rect l="l" t="t" r="r" b="b"/>
              <a:pathLst>
                <a:path w="2057400" h="2163445">
                  <a:moveTo>
                    <a:pt x="530755" y="2163229"/>
                  </a:moveTo>
                  <a:lnTo>
                    <a:pt x="545233" y="1578267"/>
                  </a:lnTo>
                  <a:lnTo>
                    <a:pt x="497676" y="1556321"/>
                  </a:lnTo>
                  <a:lnTo>
                    <a:pt x="452092" y="1532644"/>
                  </a:lnTo>
                  <a:lnTo>
                    <a:pt x="408511" y="1507313"/>
                  </a:lnTo>
                  <a:lnTo>
                    <a:pt x="366962" y="1480407"/>
                  </a:lnTo>
                  <a:lnTo>
                    <a:pt x="327475" y="1452003"/>
                  </a:lnTo>
                  <a:lnTo>
                    <a:pt x="290079" y="1422181"/>
                  </a:lnTo>
                  <a:lnTo>
                    <a:pt x="254803" y="1391018"/>
                  </a:lnTo>
                  <a:lnTo>
                    <a:pt x="221677" y="1358594"/>
                  </a:lnTo>
                  <a:lnTo>
                    <a:pt x="190729" y="1324985"/>
                  </a:lnTo>
                  <a:lnTo>
                    <a:pt x="161990" y="1290270"/>
                  </a:lnTo>
                  <a:lnTo>
                    <a:pt x="135489" y="1254529"/>
                  </a:lnTo>
                  <a:lnTo>
                    <a:pt x="111255" y="1217838"/>
                  </a:lnTo>
                  <a:lnTo>
                    <a:pt x="89317" y="1180277"/>
                  </a:lnTo>
                  <a:lnTo>
                    <a:pt x="69704" y="1141923"/>
                  </a:lnTo>
                  <a:lnTo>
                    <a:pt x="52447" y="1102855"/>
                  </a:lnTo>
                  <a:lnTo>
                    <a:pt x="37574" y="1063151"/>
                  </a:lnTo>
                  <a:lnTo>
                    <a:pt x="25114" y="1022890"/>
                  </a:lnTo>
                  <a:lnTo>
                    <a:pt x="15098" y="982150"/>
                  </a:lnTo>
                  <a:lnTo>
                    <a:pt x="7553" y="941008"/>
                  </a:lnTo>
                  <a:lnTo>
                    <a:pt x="2511" y="899544"/>
                  </a:lnTo>
                  <a:lnTo>
                    <a:pt x="0" y="857836"/>
                  </a:lnTo>
                  <a:lnTo>
                    <a:pt x="48" y="815962"/>
                  </a:lnTo>
                  <a:lnTo>
                    <a:pt x="2687" y="773999"/>
                  </a:lnTo>
                  <a:lnTo>
                    <a:pt x="7945" y="732028"/>
                  </a:lnTo>
                  <a:lnTo>
                    <a:pt x="15851" y="690125"/>
                  </a:lnTo>
                  <a:lnTo>
                    <a:pt x="26434" y="648369"/>
                  </a:lnTo>
                  <a:lnTo>
                    <a:pt x="39725" y="606839"/>
                  </a:lnTo>
                  <a:lnTo>
                    <a:pt x="55752" y="565612"/>
                  </a:lnTo>
                  <a:lnTo>
                    <a:pt x="74545" y="524768"/>
                  </a:lnTo>
                  <a:lnTo>
                    <a:pt x="96133" y="484383"/>
                  </a:lnTo>
                  <a:lnTo>
                    <a:pt x="120545" y="444538"/>
                  </a:lnTo>
                  <a:lnTo>
                    <a:pt x="145781" y="408087"/>
                  </a:lnTo>
                  <a:lnTo>
                    <a:pt x="172899" y="373054"/>
                  </a:lnTo>
                  <a:lnTo>
                    <a:pt x="201818" y="339458"/>
                  </a:lnTo>
                  <a:lnTo>
                    <a:pt x="232460" y="307321"/>
                  </a:lnTo>
                  <a:lnTo>
                    <a:pt x="264744" y="276660"/>
                  </a:lnTo>
                  <a:lnTo>
                    <a:pt x="298591" y="247497"/>
                  </a:lnTo>
                  <a:lnTo>
                    <a:pt x="333921" y="219850"/>
                  </a:lnTo>
                  <a:lnTo>
                    <a:pt x="370654" y="193741"/>
                  </a:lnTo>
                  <a:lnTo>
                    <a:pt x="408712" y="169188"/>
                  </a:lnTo>
                  <a:lnTo>
                    <a:pt x="448013" y="146212"/>
                  </a:lnTo>
                  <a:lnTo>
                    <a:pt x="488478" y="124832"/>
                  </a:lnTo>
                  <a:lnTo>
                    <a:pt x="530028" y="105068"/>
                  </a:lnTo>
                  <a:lnTo>
                    <a:pt x="572583" y="86940"/>
                  </a:lnTo>
                  <a:lnTo>
                    <a:pt x="616063" y="70468"/>
                  </a:lnTo>
                  <a:lnTo>
                    <a:pt x="660389" y="55671"/>
                  </a:lnTo>
                  <a:lnTo>
                    <a:pt x="705480" y="42570"/>
                  </a:lnTo>
                  <a:lnTo>
                    <a:pt x="751257" y="31184"/>
                  </a:lnTo>
                  <a:lnTo>
                    <a:pt x="797641" y="21533"/>
                  </a:lnTo>
                  <a:lnTo>
                    <a:pt x="844551" y="13637"/>
                  </a:lnTo>
                  <a:lnTo>
                    <a:pt x="891908" y="7516"/>
                  </a:lnTo>
                  <a:lnTo>
                    <a:pt x="939633" y="3190"/>
                  </a:lnTo>
                  <a:lnTo>
                    <a:pt x="987645" y="677"/>
                  </a:lnTo>
                  <a:lnTo>
                    <a:pt x="1035864" y="0"/>
                  </a:lnTo>
                  <a:lnTo>
                    <a:pt x="1084212" y="1176"/>
                  </a:lnTo>
                  <a:lnTo>
                    <a:pt x="1132609" y="4225"/>
                  </a:lnTo>
                  <a:lnTo>
                    <a:pt x="1180974" y="9169"/>
                  </a:lnTo>
                  <a:lnTo>
                    <a:pt x="1229228" y="16026"/>
                  </a:lnTo>
                  <a:lnTo>
                    <a:pt x="1277291" y="24817"/>
                  </a:lnTo>
                  <a:lnTo>
                    <a:pt x="1325084" y="35560"/>
                  </a:lnTo>
                  <a:lnTo>
                    <a:pt x="1372527" y="48277"/>
                  </a:lnTo>
                  <a:lnTo>
                    <a:pt x="1419539" y="62986"/>
                  </a:lnTo>
                  <a:lnTo>
                    <a:pt x="1466043" y="79708"/>
                  </a:lnTo>
                  <a:lnTo>
                    <a:pt x="1511957" y="98463"/>
                  </a:lnTo>
                  <a:lnTo>
                    <a:pt x="1559515" y="120408"/>
                  </a:lnTo>
                  <a:lnTo>
                    <a:pt x="1605098" y="144086"/>
                  </a:lnTo>
                  <a:lnTo>
                    <a:pt x="1648679" y="169417"/>
                  </a:lnTo>
                  <a:lnTo>
                    <a:pt x="1690228" y="196323"/>
                  </a:lnTo>
                  <a:lnTo>
                    <a:pt x="1729715" y="224726"/>
                  </a:lnTo>
                  <a:lnTo>
                    <a:pt x="1767111" y="254549"/>
                  </a:lnTo>
                  <a:lnTo>
                    <a:pt x="1802387" y="285711"/>
                  </a:lnTo>
                  <a:lnTo>
                    <a:pt x="1835513" y="318136"/>
                  </a:lnTo>
                  <a:lnTo>
                    <a:pt x="1866461" y="351745"/>
                  </a:lnTo>
                  <a:lnTo>
                    <a:pt x="1895200" y="386459"/>
                  </a:lnTo>
                  <a:lnTo>
                    <a:pt x="1921701" y="422201"/>
                  </a:lnTo>
                  <a:lnTo>
                    <a:pt x="1945936" y="458891"/>
                  </a:lnTo>
                  <a:lnTo>
                    <a:pt x="1967874" y="496453"/>
                  </a:lnTo>
                  <a:lnTo>
                    <a:pt x="1987486" y="534807"/>
                  </a:lnTo>
                  <a:lnTo>
                    <a:pt x="2004744" y="573874"/>
                  </a:lnTo>
                  <a:lnTo>
                    <a:pt x="2019617" y="613578"/>
                  </a:lnTo>
                  <a:lnTo>
                    <a:pt x="2032076" y="653839"/>
                  </a:lnTo>
                  <a:lnTo>
                    <a:pt x="2042093" y="694580"/>
                  </a:lnTo>
                  <a:lnTo>
                    <a:pt x="2049637" y="735721"/>
                  </a:lnTo>
                  <a:lnTo>
                    <a:pt x="2054679" y="777185"/>
                  </a:lnTo>
                  <a:lnTo>
                    <a:pt x="2057191" y="818894"/>
                  </a:lnTo>
                  <a:lnTo>
                    <a:pt x="2057142" y="860768"/>
                  </a:lnTo>
                  <a:lnTo>
                    <a:pt x="2054503" y="902730"/>
                  </a:lnTo>
                  <a:lnTo>
                    <a:pt x="2049246" y="944702"/>
                  </a:lnTo>
                  <a:lnTo>
                    <a:pt x="2041340" y="986605"/>
                  </a:lnTo>
                  <a:lnTo>
                    <a:pt x="2030756" y="1028360"/>
                  </a:lnTo>
                  <a:lnTo>
                    <a:pt x="2017465" y="1069891"/>
                  </a:lnTo>
                  <a:lnTo>
                    <a:pt x="2001438" y="1111117"/>
                  </a:lnTo>
                  <a:lnTo>
                    <a:pt x="1982645" y="1151962"/>
                  </a:lnTo>
                  <a:lnTo>
                    <a:pt x="1961057" y="1192346"/>
                  </a:lnTo>
                  <a:lnTo>
                    <a:pt x="1936645" y="1232192"/>
                  </a:lnTo>
                  <a:lnTo>
                    <a:pt x="1910968" y="1269224"/>
                  </a:lnTo>
                  <a:lnTo>
                    <a:pt x="1883238" y="1304891"/>
                  </a:lnTo>
                  <a:lnTo>
                    <a:pt x="1853536" y="1339158"/>
                  </a:lnTo>
                  <a:lnTo>
                    <a:pt x="1821945" y="1371988"/>
                  </a:lnTo>
                  <a:lnTo>
                    <a:pt x="1788548" y="1403345"/>
                  </a:lnTo>
                  <a:lnTo>
                    <a:pt x="1753428" y="1433195"/>
                  </a:lnTo>
                  <a:lnTo>
                    <a:pt x="1716666" y="1461501"/>
                  </a:lnTo>
                  <a:lnTo>
                    <a:pt x="1678346" y="1488228"/>
                  </a:lnTo>
                  <a:lnTo>
                    <a:pt x="1638550" y="1513341"/>
                  </a:lnTo>
                  <a:lnTo>
                    <a:pt x="1597360" y="1536803"/>
                  </a:lnTo>
                  <a:lnTo>
                    <a:pt x="1554860" y="1558578"/>
                  </a:lnTo>
                  <a:lnTo>
                    <a:pt x="1511132" y="1578632"/>
                  </a:lnTo>
                  <a:lnTo>
                    <a:pt x="1466257" y="1596928"/>
                  </a:lnTo>
                  <a:lnTo>
                    <a:pt x="1420320" y="1613431"/>
                  </a:lnTo>
                  <a:lnTo>
                    <a:pt x="1373403" y="1628106"/>
                  </a:lnTo>
                  <a:lnTo>
                    <a:pt x="1325587" y="1640915"/>
                  </a:lnTo>
                  <a:lnTo>
                    <a:pt x="1276956" y="1651825"/>
                  </a:lnTo>
                  <a:lnTo>
                    <a:pt x="1227592" y="1660799"/>
                  </a:lnTo>
                  <a:lnTo>
                    <a:pt x="1177578" y="1667801"/>
                  </a:lnTo>
                  <a:lnTo>
                    <a:pt x="1126997" y="1672797"/>
                  </a:lnTo>
                  <a:lnTo>
                    <a:pt x="1075930" y="1675749"/>
                  </a:lnTo>
                  <a:lnTo>
                    <a:pt x="1024461" y="1676623"/>
                  </a:lnTo>
                  <a:lnTo>
                    <a:pt x="972672" y="1675383"/>
                  </a:lnTo>
                  <a:lnTo>
                    <a:pt x="920645" y="1671993"/>
                  </a:lnTo>
                  <a:lnTo>
                    <a:pt x="530755" y="216322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242175" y="642569"/>
            <a:ext cx="12922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All contents </a:t>
            </a:r>
            <a:r>
              <a:rPr sz="1800" dirty="0">
                <a:latin typeface="Corbel"/>
                <a:cs typeface="Corbel"/>
              </a:rPr>
              <a:t> before</a:t>
            </a:r>
            <a:r>
              <a:rPr sz="1800" spc="-8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flush()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are</a:t>
            </a:r>
            <a:r>
              <a:rPr sz="1800" spc="35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present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in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file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04875" y="4943475"/>
            <a:ext cx="7639050" cy="323850"/>
            <a:chOff x="904875" y="4943475"/>
            <a:chExt cx="7639050" cy="323850"/>
          </a:xfrm>
        </p:grpSpPr>
        <p:sp>
          <p:nvSpPr>
            <p:cNvPr id="13" name="object 13"/>
            <p:cNvSpPr/>
            <p:nvPr/>
          </p:nvSpPr>
          <p:spPr>
            <a:xfrm>
              <a:off x="914400" y="4953000"/>
              <a:ext cx="7620000" cy="304800"/>
            </a:xfrm>
            <a:custGeom>
              <a:avLst/>
              <a:gdLst/>
              <a:ahLst/>
              <a:cxnLst/>
              <a:rect l="l" t="t" r="r" b="b"/>
              <a:pathLst>
                <a:path w="7620000" h="304800">
                  <a:moveTo>
                    <a:pt x="7569200" y="0"/>
                  </a:moveTo>
                  <a:lnTo>
                    <a:pt x="50800" y="0"/>
                  </a:lnTo>
                  <a:lnTo>
                    <a:pt x="31027" y="3990"/>
                  </a:lnTo>
                  <a:lnTo>
                    <a:pt x="14879" y="14874"/>
                  </a:lnTo>
                  <a:lnTo>
                    <a:pt x="3992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2" y="273778"/>
                  </a:lnTo>
                  <a:lnTo>
                    <a:pt x="14879" y="289925"/>
                  </a:lnTo>
                  <a:lnTo>
                    <a:pt x="31027" y="300809"/>
                  </a:lnTo>
                  <a:lnTo>
                    <a:pt x="50800" y="304800"/>
                  </a:lnTo>
                  <a:lnTo>
                    <a:pt x="7569200" y="304800"/>
                  </a:lnTo>
                  <a:lnTo>
                    <a:pt x="7588978" y="300809"/>
                  </a:lnTo>
                  <a:lnTo>
                    <a:pt x="7605125" y="289925"/>
                  </a:lnTo>
                  <a:lnTo>
                    <a:pt x="7616009" y="273778"/>
                  </a:lnTo>
                  <a:lnTo>
                    <a:pt x="7620000" y="254000"/>
                  </a:lnTo>
                  <a:lnTo>
                    <a:pt x="7620000" y="50800"/>
                  </a:lnTo>
                  <a:lnTo>
                    <a:pt x="7616009" y="31021"/>
                  </a:lnTo>
                  <a:lnTo>
                    <a:pt x="7605125" y="14874"/>
                  </a:lnTo>
                  <a:lnTo>
                    <a:pt x="7588978" y="3990"/>
                  </a:lnTo>
                  <a:lnTo>
                    <a:pt x="7569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4400" y="4953000"/>
              <a:ext cx="7620000" cy="304800"/>
            </a:xfrm>
            <a:custGeom>
              <a:avLst/>
              <a:gdLst/>
              <a:ahLst/>
              <a:cxnLst/>
              <a:rect l="l" t="t" r="r" b="b"/>
              <a:pathLst>
                <a:path w="7620000" h="304800">
                  <a:moveTo>
                    <a:pt x="0" y="50800"/>
                  </a:moveTo>
                  <a:lnTo>
                    <a:pt x="3992" y="31021"/>
                  </a:lnTo>
                  <a:lnTo>
                    <a:pt x="14879" y="14874"/>
                  </a:lnTo>
                  <a:lnTo>
                    <a:pt x="31027" y="3990"/>
                  </a:lnTo>
                  <a:lnTo>
                    <a:pt x="50800" y="0"/>
                  </a:lnTo>
                  <a:lnTo>
                    <a:pt x="7569200" y="0"/>
                  </a:lnTo>
                  <a:lnTo>
                    <a:pt x="7588978" y="3990"/>
                  </a:lnTo>
                  <a:lnTo>
                    <a:pt x="7605125" y="14874"/>
                  </a:lnTo>
                  <a:lnTo>
                    <a:pt x="7616009" y="31021"/>
                  </a:lnTo>
                  <a:lnTo>
                    <a:pt x="7620000" y="50800"/>
                  </a:lnTo>
                  <a:lnTo>
                    <a:pt x="7620000" y="254000"/>
                  </a:lnTo>
                  <a:lnTo>
                    <a:pt x="7616009" y="273778"/>
                  </a:lnTo>
                  <a:lnTo>
                    <a:pt x="7605125" y="289925"/>
                  </a:lnTo>
                  <a:lnTo>
                    <a:pt x="7588978" y="300809"/>
                  </a:lnTo>
                  <a:lnTo>
                    <a:pt x="7569200" y="304800"/>
                  </a:lnTo>
                  <a:lnTo>
                    <a:pt x="50800" y="304800"/>
                  </a:lnTo>
                  <a:lnTo>
                    <a:pt x="31027" y="300809"/>
                  </a:lnTo>
                  <a:lnTo>
                    <a:pt x="14879" y="289925"/>
                  </a:lnTo>
                  <a:lnTo>
                    <a:pt x="3992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622" y="5410200"/>
            <a:ext cx="3373628" cy="121920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4553584" y="5400527"/>
            <a:ext cx="4600575" cy="1238885"/>
            <a:chOff x="4553584" y="5400527"/>
            <a:chExt cx="4600575" cy="1238885"/>
          </a:xfrm>
        </p:grpSpPr>
        <p:sp>
          <p:nvSpPr>
            <p:cNvPr id="17" name="object 17"/>
            <p:cNvSpPr/>
            <p:nvPr/>
          </p:nvSpPr>
          <p:spPr>
            <a:xfrm>
              <a:off x="4563109" y="5410052"/>
              <a:ext cx="4581525" cy="1219835"/>
            </a:xfrm>
            <a:custGeom>
              <a:avLst/>
              <a:gdLst/>
              <a:ahLst/>
              <a:cxnLst/>
              <a:rect l="l" t="t" r="r" b="b"/>
              <a:pathLst>
                <a:path w="4581525" h="1219834">
                  <a:moveTo>
                    <a:pt x="2587616" y="0"/>
                  </a:moveTo>
                  <a:lnTo>
                    <a:pt x="2526470" y="397"/>
                  </a:lnTo>
                  <a:lnTo>
                    <a:pt x="2465602" y="1375"/>
                  </a:lnTo>
                  <a:lnTo>
                    <a:pt x="2405049" y="2927"/>
                  </a:lnTo>
                  <a:lnTo>
                    <a:pt x="2344849" y="5048"/>
                  </a:lnTo>
                  <a:lnTo>
                    <a:pt x="2285041" y="7730"/>
                  </a:lnTo>
                  <a:lnTo>
                    <a:pt x="2225662" y="10966"/>
                  </a:lnTo>
                  <a:lnTo>
                    <a:pt x="2166751" y="14752"/>
                  </a:lnTo>
                  <a:lnTo>
                    <a:pt x="2108345" y="19079"/>
                  </a:lnTo>
                  <a:lnTo>
                    <a:pt x="2050483" y="23942"/>
                  </a:lnTo>
                  <a:lnTo>
                    <a:pt x="1993203" y="29333"/>
                  </a:lnTo>
                  <a:lnTo>
                    <a:pt x="1936542" y="35248"/>
                  </a:lnTo>
                  <a:lnTo>
                    <a:pt x="1880538" y="41678"/>
                  </a:lnTo>
                  <a:lnTo>
                    <a:pt x="1825230" y="48617"/>
                  </a:lnTo>
                  <a:lnTo>
                    <a:pt x="1770656" y="56059"/>
                  </a:lnTo>
                  <a:lnTo>
                    <a:pt x="1716854" y="63998"/>
                  </a:lnTo>
                  <a:lnTo>
                    <a:pt x="1663861" y="72427"/>
                  </a:lnTo>
                  <a:lnTo>
                    <a:pt x="1611716" y="81339"/>
                  </a:lnTo>
                  <a:lnTo>
                    <a:pt x="1560457" y="90728"/>
                  </a:lnTo>
                  <a:lnTo>
                    <a:pt x="1510122" y="100588"/>
                  </a:lnTo>
                  <a:lnTo>
                    <a:pt x="1460748" y="110911"/>
                  </a:lnTo>
                  <a:lnTo>
                    <a:pt x="1412374" y="121692"/>
                  </a:lnTo>
                  <a:lnTo>
                    <a:pt x="1365038" y="132923"/>
                  </a:lnTo>
                  <a:lnTo>
                    <a:pt x="1318778" y="144600"/>
                  </a:lnTo>
                  <a:lnTo>
                    <a:pt x="1273631" y="156714"/>
                  </a:lnTo>
                  <a:lnTo>
                    <a:pt x="1229637" y="169259"/>
                  </a:lnTo>
                  <a:lnTo>
                    <a:pt x="1186833" y="182229"/>
                  </a:lnTo>
                  <a:lnTo>
                    <a:pt x="1145256" y="195618"/>
                  </a:lnTo>
                  <a:lnTo>
                    <a:pt x="1104945" y="209418"/>
                  </a:lnTo>
                  <a:lnTo>
                    <a:pt x="1065939" y="223624"/>
                  </a:lnTo>
                  <a:lnTo>
                    <a:pt x="1028274" y="238229"/>
                  </a:lnTo>
                  <a:lnTo>
                    <a:pt x="991990" y="253227"/>
                  </a:lnTo>
                  <a:lnTo>
                    <a:pt x="957123" y="268610"/>
                  </a:lnTo>
                  <a:lnTo>
                    <a:pt x="891797" y="300508"/>
                  </a:lnTo>
                  <a:lnTo>
                    <a:pt x="832598" y="333871"/>
                  </a:lnTo>
                  <a:lnTo>
                    <a:pt x="779833" y="368648"/>
                  </a:lnTo>
                  <a:lnTo>
                    <a:pt x="733804" y="404786"/>
                  </a:lnTo>
                  <a:lnTo>
                    <a:pt x="694817" y="442234"/>
                  </a:lnTo>
                  <a:lnTo>
                    <a:pt x="0" y="540468"/>
                  </a:lnTo>
                  <a:lnTo>
                    <a:pt x="629539" y="673996"/>
                  </a:lnTo>
                  <a:lnTo>
                    <a:pt x="638911" y="697041"/>
                  </a:lnTo>
                  <a:lnTo>
                    <a:pt x="651042" y="719830"/>
                  </a:lnTo>
                  <a:lnTo>
                    <a:pt x="683382" y="764569"/>
                  </a:lnTo>
                  <a:lnTo>
                    <a:pt x="726168" y="808070"/>
                  </a:lnTo>
                  <a:lnTo>
                    <a:pt x="779010" y="850189"/>
                  </a:lnTo>
                  <a:lnTo>
                    <a:pt x="841516" y="890785"/>
                  </a:lnTo>
                  <a:lnTo>
                    <a:pt x="876272" y="910466"/>
                  </a:lnTo>
                  <a:lnTo>
                    <a:pt x="913297" y="929713"/>
                  </a:lnTo>
                  <a:lnTo>
                    <a:pt x="952543" y="948507"/>
                  </a:lnTo>
                  <a:lnTo>
                    <a:pt x="993962" y="966831"/>
                  </a:lnTo>
                  <a:lnTo>
                    <a:pt x="1037503" y="984667"/>
                  </a:lnTo>
                  <a:lnTo>
                    <a:pt x="1083119" y="1001997"/>
                  </a:lnTo>
                  <a:lnTo>
                    <a:pt x="1130760" y="1018803"/>
                  </a:lnTo>
                  <a:lnTo>
                    <a:pt x="1180379" y="1035067"/>
                  </a:lnTo>
                  <a:lnTo>
                    <a:pt x="1231925" y="1050772"/>
                  </a:lnTo>
                  <a:lnTo>
                    <a:pt x="1285350" y="1065899"/>
                  </a:lnTo>
                  <a:lnTo>
                    <a:pt x="1340605" y="1080431"/>
                  </a:lnTo>
                  <a:lnTo>
                    <a:pt x="1397642" y="1094349"/>
                  </a:lnTo>
                  <a:lnTo>
                    <a:pt x="1456411" y="1107637"/>
                  </a:lnTo>
                  <a:lnTo>
                    <a:pt x="1516864" y="1120275"/>
                  </a:lnTo>
                  <a:lnTo>
                    <a:pt x="1578951" y="1132247"/>
                  </a:lnTo>
                  <a:lnTo>
                    <a:pt x="1642625" y="1143534"/>
                  </a:lnTo>
                  <a:lnTo>
                    <a:pt x="1707836" y="1154118"/>
                  </a:lnTo>
                  <a:lnTo>
                    <a:pt x="1774536" y="1163982"/>
                  </a:lnTo>
                  <a:lnTo>
                    <a:pt x="1842675" y="1173108"/>
                  </a:lnTo>
                  <a:lnTo>
                    <a:pt x="1912204" y="1181477"/>
                  </a:lnTo>
                  <a:lnTo>
                    <a:pt x="1983076" y="1189073"/>
                  </a:lnTo>
                  <a:lnTo>
                    <a:pt x="2055241" y="1195877"/>
                  </a:lnTo>
                  <a:lnTo>
                    <a:pt x="2117172" y="1200998"/>
                  </a:lnTo>
                  <a:lnTo>
                    <a:pt x="2179168" y="1205479"/>
                  </a:lnTo>
                  <a:lnTo>
                    <a:pt x="2241191" y="1209327"/>
                  </a:lnTo>
                  <a:lnTo>
                    <a:pt x="2303203" y="1212549"/>
                  </a:lnTo>
                  <a:lnTo>
                    <a:pt x="2365166" y="1215152"/>
                  </a:lnTo>
                  <a:lnTo>
                    <a:pt x="2427041" y="1217141"/>
                  </a:lnTo>
                  <a:lnTo>
                    <a:pt x="2488791" y="1218523"/>
                  </a:lnTo>
                  <a:lnTo>
                    <a:pt x="2550377" y="1219305"/>
                  </a:lnTo>
                  <a:lnTo>
                    <a:pt x="2611763" y="1219493"/>
                  </a:lnTo>
                  <a:lnTo>
                    <a:pt x="2672909" y="1219094"/>
                  </a:lnTo>
                  <a:lnTo>
                    <a:pt x="2733777" y="1218114"/>
                  </a:lnTo>
                  <a:lnTo>
                    <a:pt x="2794330" y="1216560"/>
                  </a:lnTo>
                  <a:lnTo>
                    <a:pt x="2854530" y="1214438"/>
                  </a:lnTo>
                  <a:lnTo>
                    <a:pt x="2914338" y="1211755"/>
                  </a:lnTo>
                  <a:lnTo>
                    <a:pt x="2973717" y="1208517"/>
                  </a:lnTo>
                  <a:lnTo>
                    <a:pt x="3032628" y="1204730"/>
                  </a:lnTo>
                  <a:lnTo>
                    <a:pt x="3091034" y="1200402"/>
                  </a:lnTo>
                  <a:lnTo>
                    <a:pt x="3148896" y="1195538"/>
                  </a:lnTo>
                  <a:lnTo>
                    <a:pt x="3206176" y="1190146"/>
                  </a:lnTo>
                  <a:lnTo>
                    <a:pt x="3262837" y="1184231"/>
                  </a:lnTo>
                  <a:lnTo>
                    <a:pt x="3318841" y="1177801"/>
                  </a:lnTo>
                  <a:lnTo>
                    <a:pt x="3374149" y="1170861"/>
                  </a:lnTo>
                  <a:lnTo>
                    <a:pt x="3428723" y="1163418"/>
                  </a:lnTo>
                  <a:lnTo>
                    <a:pt x="3482525" y="1155479"/>
                  </a:lnTo>
                  <a:lnTo>
                    <a:pt x="3535518" y="1147051"/>
                  </a:lnTo>
                  <a:lnTo>
                    <a:pt x="3587663" y="1138138"/>
                  </a:lnTo>
                  <a:lnTo>
                    <a:pt x="3638922" y="1128749"/>
                  </a:lnTo>
                  <a:lnTo>
                    <a:pt x="3689257" y="1118890"/>
                  </a:lnTo>
                  <a:lnTo>
                    <a:pt x="3738631" y="1108567"/>
                  </a:lnTo>
                  <a:lnTo>
                    <a:pt x="3787005" y="1097787"/>
                  </a:lnTo>
                  <a:lnTo>
                    <a:pt x="3834341" y="1086555"/>
                  </a:lnTo>
                  <a:lnTo>
                    <a:pt x="3880601" y="1074880"/>
                  </a:lnTo>
                  <a:lnTo>
                    <a:pt x="3925748" y="1062766"/>
                  </a:lnTo>
                  <a:lnTo>
                    <a:pt x="3969742" y="1050221"/>
                  </a:lnTo>
                  <a:lnTo>
                    <a:pt x="4012546" y="1037252"/>
                  </a:lnTo>
                  <a:lnTo>
                    <a:pt x="4054123" y="1023863"/>
                  </a:lnTo>
                  <a:lnTo>
                    <a:pt x="4094434" y="1010064"/>
                  </a:lnTo>
                  <a:lnTo>
                    <a:pt x="4133440" y="995858"/>
                  </a:lnTo>
                  <a:lnTo>
                    <a:pt x="4171105" y="981254"/>
                  </a:lnTo>
                  <a:lnTo>
                    <a:pt x="4207389" y="966258"/>
                  </a:lnTo>
                  <a:lnTo>
                    <a:pt x="4242256" y="950875"/>
                  </a:lnTo>
                  <a:lnTo>
                    <a:pt x="4307582" y="918979"/>
                  </a:lnTo>
                  <a:lnTo>
                    <a:pt x="4366781" y="885618"/>
                  </a:lnTo>
                  <a:lnTo>
                    <a:pt x="4419546" y="850842"/>
                  </a:lnTo>
                  <a:lnTo>
                    <a:pt x="4465575" y="814706"/>
                  </a:lnTo>
                  <a:lnTo>
                    <a:pt x="4504563" y="777260"/>
                  </a:lnTo>
                  <a:lnTo>
                    <a:pt x="4540668" y="732028"/>
                  </a:lnTo>
                  <a:lnTo>
                    <a:pt x="4565246" y="686773"/>
                  </a:lnTo>
                  <a:lnTo>
                    <a:pt x="4578577" y="641653"/>
                  </a:lnTo>
                  <a:lnTo>
                    <a:pt x="4581114" y="619192"/>
                  </a:lnTo>
                  <a:lnTo>
                    <a:pt x="4580945" y="596823"/>
                  </a:lnTo>
                  <a:lnTo>
                    <a:pt x="4572631" y="552440"/>
                  </a:lnTo>
                  <a:lnTo>
                    <a:pt x="4553916" y="508659"/>
                  </a:lnTo>
                  <a:lnTo>
                    <a:pt x="4525083" y="465637"/>
                  </a:lnTo>
                  <a:lnTo>
                    <a:pt x="4486413" y="423530"/>
                  </a:lnTo>
                  <a:lnTo>
                    <a:pt x="4438188" y="382495"/>
                  </a:lnTo>
                  <a:lnTo>
                    <a:pt x="4380691" y="342687"/>
                  </a:lnTo>
                  <a:lnTo>
                    <a:pt x="4314202" y="304262"/>
                  </a:lnTo>
                  <a:lnTo>
                    <a:pt x="4277674" y="285618"/>
                  </a:lnTo>
                  <a:lnTo>
                    <a:pt x="4239005" y="267378"/>
                  </a:lnTo>
                  <a:lnTo>
                    <a:pt x="4198228" y="249562"/>
                  </a:lnTo>
                  <a:lnTo>
                    <a:pt x="4155379" y="232190"/>
                  </a:lnTo>
                  <a:lnTo>
                    <a:pt x="4110495" y="215280"/>
                  </a:lnTo>
                  <a:lnTo>
                    <a:pt x="4063609" y="198853"/>
                  </a:lnTo>
                  <a:lnTo>
                    <a:pt x="4014757" y="182929"/>
                  </a:lnTo>
                  <a:lnTo>
                    <a:pt x="3963974" y="167526"/>
                  </a:lnTo>
                  <a:lnTo>
                    <a:pt x="3911296" y="152664"/>
                  </a:lnTo>
                  <a:lnTo>
                    <a:pt x="3856758" y="138363"/>
                  </a:lnTo>
                  <a:lnTo>
                    <a:pt x="3800395" y="124642"/>
                  </a:lnTo>
                  <a:lnTo>
                    <a:pt x="3742242" y="111521"/>
                  </a:lnTo>
                  <a:lnTo>
                    <a:pt x="3682334" y="99019"/>
                  </a:lnTo>
                  <a:lnTo>
                    <a:pt x="3620707" y="87156"/>
                  </a:lnTo>
                  <a:lnTo>
                    <a:pt x="3557397" y="75951"/>
                  </a:lnTo>
                  <a:lnTo>
                    <a:pt x="3492437" y="65425"/>
                  </a:lnTo>
                  <a:lnTo>
                    <a:pt x="3425863" y="55595"/>
                  </a:lnTo>
                  <a:lnTo>
                    <a:pt x="3357712" y="46483"/>
                  </a:lnTo>
                  <a:lnTo>
                    <a:pt x="3288017" y="38106"/>
                  </a:lnTo>
                  <a:lnTo>
                    <a:pt x="3216814" y="30486"/>
                  </a:lnTo>
                  <a:lnTo>
                    <a:pt x="3144139" y="23642"/>
                  </a:lnTo>
                  <a:lnTo>
                    <a:pt x="3082207" y="18518"/>
                  </a:lnTo>
                  <a:lnTo>
                    <a:pt x="3020211" y="14033"/>
                  </a:lnTo>
                  <a:lnTo>
                    <a:pt x="2958188" y="10181"/>
                  </a:lnTo>
                  <a:lnTo>
                    <a:pt x="2896176" y="6956"/>
                  </a:lnTo>
                  <a:lnTo>
                    <a:pt x="2834213" y="4351"/>
                  </a:lnTo>
                  <a:lnTo>
                    <a:pt x="2772338" y="2359"/>
                  </a:lnTo>
                  <a:lnTo>
                    <a:pt x="2710588" y="974"/>
                  </a:lnTo>
                  <a:lnTo>
                    <a:pt x="2649002" y="190"/>
                  </a:lnTo>
                  <a:lnTo>
                    <a:pt x="25876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63109" y="5410052"/>
              <a:ext cx="4581525" cy="1219835"/>
            </a:xfrm>
            <a:custGeom>
              <a:avLst/>
              <a:gdLst/>
              <a:ahLst/>
              <a:cxnLst/>
              <a:rect l="l" t="t" r="r" b="b"/>
              <a:pathLst>
                <a:path w="4581525" h="1219834">
                  <a:moveTo>
                    <a:pt x="0" y="540468"/>
                  </a:moveTo>
                  <a:lnTo>
                    <a:pt x="694817" y="442234"/>
                  </a:lnTo>
                  <a:lnTo>
                    <a:pt x="713411" y="423349"/>
                  </a:lnTo>
                  <a:lnTo>
                    <a:pt x="733804" y="404786"/>
                  </a:lnTo>
                  <a:lnTo>
                    <a:pt x="779833" y="368648"/>
                  </a:lnTo>
                  <a:lnTo>
                    <a:pt x="832598" y="333871"/>
                  </a:lnTo>
                  <a:lnTo>
                    <a:pt x="891797" y="300508"/>
                  </a:lnTo>
                  <a:lnTo>
                    <a:pt x="957123" y="268610"/>
                  </a:lnTo>
                  <a:lnTo>
                    <a:pt x="991990" y="253227"/>
                  </a:lnTo>
                  <a:lnTo>
                    <a:pt x="1028274" y="238229"/>
                  </a:lnTo>
                  <a:lnTo>
                    <a:pt x="1065939" y="223624"/>
                  </a:lnTo>
                  <a:lnTo>
                    <a:pt x="1104945" y="209418"/>
                  </a:lnTo>
                  <a:lnTo>
                    <a:pt x="1145256" y="195618"/>
                  </a:lnTo>
                  <a:lnTo>
                    <a:pt x="1186833" y="182229"/>
                  </a:lnTo>
                  <a:lnTo>
                    <a:pt x="1229637" y="169259"/>
                  </a:lnTo>
                  <a:lnTo>
                    <a:pt x="1273631" y="156714"/>
                  </a:lnTo>
                  <a:lnTo>
                    <a:pt x="1318778" y="144600"/>
                  </a:lnTo>
                  <a:lnTo>
                    <a:pt x="1365038" y="132923"/>
                  </a:lnTo>
                  <a:lnTo>
                    <a:pt x="1412374" y="121692"/>
                  </a:lnTo>
                  <a:lnTo>
                    <a:pt x="1460748" y="110911"/>
                  </a:lnTo>
                  <a:lnTo>
                    <a:pt x="1510122" y="100588"/>
                  </a:lnTo>
                  <a:lnTo>
                    <a:pt x="1560457" y="90728"/>
                  </a:lnTo>
                  <a:lnTo>
                    <a:pt x="1611716" y="81339"/>
                  </a:lnTo>
                  <a:lnTo>
                    <a:pt x="1663861" y="72427"/>
                  </a:lnTo>
                  <a:lnTo>
                    <a:pt x="1716854" y="63998"/>
                  </a:lnTo>
                  <a:lnTo>
                    <a:pt x="1770656" y="56059"/>
                  </a:lnTo>
                  <a:lnTo>
                    <a:pt x="1825230" y="48617"/>
                  </a:lnTo>
                  <a:lnTo>
                    <a:pt x="1880538" y="41678"/>
                  </a:lnTo>
                  <a:lnTo>
                    <a:pt x="1936542" y="35248"/>
                  </a:lnTo>
                  <a:lnTo>
                    <a:pt x="1993203" y="29333"/>
                  </a:lnTo>
                  <a:lnTo>
                    <a:pt x="2050483" y="23942"/>
                  </a:lnTo>
                  <a:lnTo>
                    <a:pt x="2108345" y="19079"/>
                  </a:lnTo>
                  <a:lnTo>
                    <a:pt x="2166751" y="14752"/>
                  </a:lnTo>
                  <a:lnTo>
                    <a:pt x="2225662" y="10966"/>
                  </a:lnTo>
                  <a:lnTo>
                    <a:pt x="2285041" y="7730"/>
                  </a:lnTo>
                  <a:lnTo>
                    <a:pt x="2344849" y="5048"/>
                  </a:lnTo>
                  <a:lnTo>
                    <a:pt x="2405049" y="2927"/>
                  </a:lnTo>
                  <a:lnTo>
                    <a:pt x="2465602" y="1375"/>
                  </a:lnTo>
                  <a:lnTo>
                    <a:pt x="2526470" y="397"/>
                  </a:lnTo>
                  <a:lnTo>
                    <a:pt x="2587616" y="0"/>
                  </a:lnTo>
                  <a:lnTo>
                    <a:pt x="2649002" y="190"/>
                  </a:lnTo>
                  <a:lnTo>
                    <a:pt x="2710588" y="974"/>
                  </a:lnTo>
                  <a:lnTo>
                    <a:pt x="2772338" y="2359"/>
                  </a:lnTo>
                  <a:lnTo>
                    <a:pt x="2834213" y="4351"/>
                  </a:lnTo>
                  <a:lnTo>
                    <a:pt x="2896176" y="6956"/>
                  </a:lnTo>
                  <a:lnTo>
                    <a:pt x="2958188" y="10181"/>
                  </a:lnTo>
                  <a:lnTo>
                    <a:pt x="3020211" y="14033"/>
                  </a:lnTo>
                  <a:lnTo>
                    <a:pt x="3082207" y="18518"/>
                  </a:lnTo>
                  <a:lnTo>
                    <a:pt x="3144139" y="23642"/>
                  </a:lnTo>
                  <a:lnTo>
                    <a:pt x="3216814" y="30486"/>
                  </a:lnTo>
                  <a:lnTo>
                    <a:pt x="3288017" y="38106"/>
                  </a:lnTo>
                  <a:lnTo>
                    <a:pt x="3357712" y="46483"/>
                  </a:lnTo>
                  <a:lnTo>
                    <a:pt x="3425863" y="55595"/>
                  </a:lnTo>
                  <a:lnTo>
                    <a:pt x="3492437" y="65425"/>
                  </a:lnTo>
                  <a:lnTo>
                    <a:pt x="3557397" y="75951"/>
                  </a:lnTo>
                  <a:lnTo>
                    <a:pt x="3620707" y="87156"/>
                  </a:lnTo>
                  <a:lnTo>
                    <a:pt x="3682334" y="99019"/>
                  </a:lnTo>
                  <a:lnTo>
                    <a:pt x="3742242" y="111521"/>
                  </a:lnTo>
                  <a:lnTo>
                    <a:pt x="3800395" y="124642"/>
                  </a:lnTo>
                  <a:lnTo>
                    <a:pt x="3856758" y="138363"/>
                  </a:lnTo>
                  <a:lnTo>
                    <a:pt x="3911296" y="152664"/>
                  </a:lnTo>
                  <a:lnTo>
                    <a:pt x="3963974" y="167526"/>
                  </a:lnTo>
                  <a:lnTo>
                    <a:pt x="4014757" y="182929"/>
                  </a:lnTo>
                  <a:lnTo>
                    <a:pt x="4063609" y="198853"/>
                  </a:lnTo>
                  <a:lnTo>
                    <a:pt x="4110495" y="215280"/>
                  </a:lnTo>
                  <a:lnTo>
                    <a:pt x="4155379" y="232190"/>
                  </a:lnTo>
                  <a:lnTo>
                    <a:pt x="4198228" y="249562"/>
                  </a:lnTo>
                  <a:lnTo>
                    <a:pt x="4239005" y="267378"/>
                  </a:lnTo>
                  <a:lnTo>
                    <a:pt x="4277674" y="285618"/>
                  </a:lnTo>
                  <a:lnTo>
                    <a:pt x="4314202" y="304262"/>
                  </a:lnTo>
                  <a:lnTo>
                    <a:pt x="4348553" y="323292"/>
                  </a:lnTo>
                  <a:lnTo>
                    <a:pt x="4410581" y="362428"/>
                  </a:lnTo>
                  <a:lnTo>
                    <a:pt x="4463477" y="402869"/>
                  </a:lnTo>
                  <a:lnTo>
                    <a:pt x="4506960" y="444460"/>
                  </a:lnTo>
                  <a:lnTo>
                    <a:pt x="4540747" y="487044"/>
                  </a:lnTo>
                  <a:lnTo>
                    <a:pt x="4564556" y="530465"/>
                  </a:lnTo>
                  <a:lnTo>
                    <a:pt x="4578106" y="574566"/>
                  </a:lnTo>
                  <a:lnTo>
                    <a:pt x="4581114" y="619192"/>
                  </a:lnTo>
                  <a:lnTo>
                    <a:pt x="4578577" y="641653"/>
                  </a:lnTo>
                  <a:lnTo>
                    <a:pt x="4565246" y="686773"/>
                  </a:lnTo>
                  <a:lnTo>
                    <a:pt x="4540668" y="732028"/>
                  </a:lnTo>
                  <a:lnTo>
                    <a:pt x="4504563" y="777260"/>
                  </a:lnTo>
                  <a:lnTo>
                    <a:pt x="4465575" y="814706"/>
                  </a:lnTo>
                  <a:lnTo>
                    <a:pt x="4419546" y="850842"/>
                  </a:lnTo>
                  <a:lnTo>
                    <a:pt x="4366781" y="885618"/>
                  </a:lnTo>
                  <a:lnTo>
                    <a:pt x="4307582" y="918979"/>
                  </a:lnTo>
                  <a:lnTo>
                    <a:pt x="4242256" y="950875"/>
                  </a:lnTo>
                  <a:lnTo>
                    <a:pt x="4207389" y="966258"/>
                  </a:lnTo>
                  <a:lnTo>
                    <a:pt x="4171105" y="981254"/>
                  </a:lnTo>
                  <a:lnTo>
                    <a:pt x="4133440" y="995858"/>
                  </a:lnTo>
                  <a:lnTo>
                    <a:pt x="4094434" y="1010064"/>
                  </a:lnTo>
                  <a:lnTo>
                    <a:pt x="4054123" y="1023863"/>
                  </a:lnTo>
                  <a:lnTo>
                    <a:pt x="4012546" y="1037252"/>
                  </a:lnTo>
                  <a:lnTo>
                    <a:pt x="3969742" y="1050221"/>
                  </a:lnTo>
                  <a:lnTo>
                    <a:pt x="3925748" y="1062766"/>
                  </a:lnTo>
                  <a:lnTo>
                    <a:pt x="3880601" y="1074880"/>
                  </a:lnTo>
                  <a:lnTo>
                    <a:pt x="3834341" y="1086555"/>
                  </a:lnTo>
                  <a:lnTo>
                    <a:pt x="3787005" y="1097787"/>
                  </a:lnTo>
                  <a:lnTo>
                    <a:pt x="3738631" y="1108567"/>
                  </a:lnTo>
                  <a:lnTo>
                    <a:pt x="3689257" y="1118890"/>
                  </a:lnTo>
                  <a:lnTo>
                    <a:pt x="3638922" y="1128749"/>
                  </a:lnTo>
                  <a:lnTo>
                    <a:pt x="3587663" y="1138138"/>
                  </a:lnTo>
                  <a:lnTo>
                    <a:pt x="3535518" y="1147051"/>
                  </a:lnTo>
                  <a:lnTo>
                    <a:pt x="3482525" y="1155479"/>
                  </a:lnTo>
                  <a:lnTo>
                    <a:pt x="3428723" y="1163418"/>
                  </a:lnTo>
                  <a:lnTo>
                    <a:pt x="3374149" y="1170861"/>
                  </a:lnTo>
                  <a:lnTo>
                    <a:pt x="3318841" y="1177801"/>
                  </a:lnTo>
                  <a:lnTo>
                    <a:pt x="3262837" y="1184231"/>
                  </a:lnTo>
                  <a:lnTo>
                    <a:pt x="3206176" y="1190146"/>
                  </a:lnTo>
                  <a:lnTo>
                    <a:pt x="3148896" y="1195538"/>
                  </a:lnTo>
                  <a:lnTo>
                    <a:pt x="3091034" y="1200402"/>
                  </a:lnTo>
                  <a:lnTo>
                    <a:pt x="3032628" y="1204730"/>
                  </a:lnTo>
                  <a:lnTo>
                    <a:pt x="2973717" y="1208517"/>
                  </a:lnTo>
                  <a:lnTo>
                    <a:pt x="2914338" y="1211755"/>
                  </a:lnTo>
                  <a:lnTo>
                    <a:pt x="2854530" y="1214438"/>
                  </a:lnTo>
                  <a:lnTo>
                    <a:pt x="2794330" y="1216560"/>
                  </a:lnTo>
                  <a:lnTo>
                    <a:pt x="2733777" y="1218114"/>
                  </a:lnTo>
                  <a:lnTo>
                    <a:pt x="2672909" y="1219094"/>
                  </a:lnTo>
                  <a:lnTo>
                    <a:pt x="2611763" y="1219493"/>
                  </a:lnTo>
                  <a:lnTo>
                    <a:pt x="2550377" y="1219305"/>
                  </a:lnTo>
                  <a:lnTo>
                    <a:pt x="2488791" y="1218523"/>
                  </a:lnTo>
                  <a:lnTo>
                    <a:pt x="2427041" y="1217141"/>
                  </a:lnTo>
                  <a:lnTo>
                    <a:pt x="2365166" y="1215152"/>
                  </a:lnTo>
                  <a:lnTo>
                    <a:pt x="2303203" y="1212549"/>
                  </a:lnTo>
                  <a:lnTo>
                    <a:pt x="2241191" y="1209327"/>
                  </a:lnTo>
                  <a:lnTo>
                    <a:pt x="2179168" y="1205479"/>
                  </a:lnTo>
                  <a:lnTo>
                    <a:pt x="2117172" y="1200998"/>
                  </a:lnTo>
                  <a:lnTo>
                    <a:pt x="2055241" y="1195877"/>
                  </a:lnTo>
                  <a:lnTo>
                    <a:pt x="1983076" y="1189073"/>
                  </a:lnTo>
                  <a:lnTo>
                    <a:pt x="1912204" y="1181477"/>
                  </a:lnTo>
                  <a:lnTo>
                    <a:pt x="1842675" y="1173108"/>
                  </a:lnTo>
                  <a:lnTo>
                    <a:pt x="1774536" y="1163982"/>
                  </a:lnTo>
                  <a:lnTo>
                    <a:pt x="1707836" y="1154118"/>
                  </a:lnTo>
                  <a:lnTo>
                    <a:pt x="1642625" y="1143534"/>
                  </a:lnTo>
                  <a:lnTo>
                    <a:pt x="1578951" y="1132247"/>
                  </a:lnTo>
                  <a:lnTo>
                    <a:pt x="1516864" y="1120275"/>
                  </a:lnTo>
                  <a:lnTo>
                    <a:pt x="1456411" y="1107637"/>
                  </a:lnTo>
                  <a:lnTo>
                    <a:pt x="1397642" y="1094349"/>
                  </a:lnTo>
                  <a:lnTo>
                    <a:pt x="1340605" y="1080431"/>
                  </a:lnTo>
                  <a:lnTo>
                    <a:pt x="1285350" y="1065899"/>
                  </a:lnTo>
                  <a:lnTo>
                    <a:pt x="1231925" y="1050772"/>
                  </a:lnTo>
                  <a:lnTo>
                    <a:pt x="1180379" y="1035067"/>
                  </a:lnTo>
                  <a:lnTo>
                    <a:pt x="1130760" y="1018803"/>
                  </a:lnTo>
                  <a:lnTo>
                    <a:pt x="1083119" y="1001997"/>
                  </a:lnTo>
                  <a:lnTo>
                    <a:pt x="1037503" y="984667"/>
                  </a:lnTo>
                  <a:lnTo>
                    <a:pt x="993962" y="966831"/>
                  </a:lnTo>
                  <a:lnTo>
                    <a:pt x="952543" y="948507"/>
                  </a:lnTo>
                  <a:lnTo>
                    <a:pt x="913297" y="929713"/>
                  </a:lnTo>
                  <a:lnTo>
                    <a:pt x="876272" y="910466"/>
                  </a:lnTo>
                  <a:lnTo>
                    <a:pt x="841516" y="890785"/>
                  </a:lnTo>
                  <a:lnTo>
                    <a:pt x="809079" y="870686"/>
                  </a:lnTo>
                  <a:lnTo>
                    <a:pt x="751356" y="829311"/>
                  </a:lnTo>
                  <a:lnTo>
                    <a:pt x="703493" y="786483"/>
                  </a:lnTo>
                  <a:lnTo>
                    <a:pt x="665881" y="742346"/>
                  </a:lnTo>
                  <a:lnTo>
                    <a:pt x="638911" y="697041"/>
                  </a:lnTo>
                  <a:lnTo>
                    <a:pt x="629539" y="673996"/>
                  </a:lnTo>
                  <a:lnTo>
                    <a:pt x="0" y="540468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64132" y="3401695"/>
            <a:ext cx="7249159" cy="289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312801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When you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run </a:t>
            </a:r>
            <a:r>
              <a:rPr sz="1800" spc="-5" dirty="0">
                <a:latin typeface="Corbel"/>
                <a:cs typeface="Corbel"/>
              </a:rPr>
              <a:t>the above</a:t>
            </a:r>
            <a:r>
              <a:rPr sz="1800" spc="3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code,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program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will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stopped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at </a:t>
            </a:r>
            <a:r>
              <a:rPr sz="1800" dirty="0">
                <a:latin typeface="Corbel"/>
                <a:cs typeface="Corbel"/>
              </a:rPr>
              <a:t>“Press </a:t>
            </a:r>
            <a:r>
              <a:rPr sz="1800" spc="-5" dirty="0">
                <a:latin typeface="Corbel"/>
                <a:cs typeface="Corbel"/>
              </a:rPr>
              <a:t>any </a:t>
            </a:r>
            <a:r>
              <a:rPr sz="1800" spc="-10" dirty="0">
                <a:latin typeface="Corbel"/>
                <a:cs typeface="Corbel"/>
              </a:rPr>
              <a:t>key”, </a:t>
            </a:r>
            <a:r>
              <a:rPr sz="1800" spc="-5" dirty="0">
                <a:latin typeface="Corbel"/>
                <a:cs typeface="Corbel"/>
              </a:rPr>
              <a:t>for time </a:t>
            </a:r>
            <a:r>
              <a:rPr sz="1800" dirty="0">
                <a:latin typeface="Corbel"/>
                <a:cs typeface="Corbel"/>
              </a:rPr>
              <a:t>being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don’t press </a:t>
            </a:r>
            <a:r>
              <a:rPr sz="1800" spc="-5" dirty="0">
                <a:latin typeface="Corbel"/>
                <a:cs typeface="Corbel"/>
              </a:rPr>
              <a:t>any </a:t>
            </a:r>
            <a:r>
              <a:rPr sz="1800" spc="-20" dirty="0">
                <a:latin typeface="Corbel"/>
                <a:cs typeface="Corbel"/>
              </a:rPr>
              <a:t>key </a:t>
            </a:r>
            <a:r>
              <a:rPr sz="1800" spc="-5" dirty="0">
                <a:latin typeface="Corbel"/>
                <a:cs typeface="Corbel"/>
              </a:rPr>
              <a:t>and </a:t>
            </a:r>
            <a:r>
              <a:rPr sz="1800" dirty="0">
                <a:latin typeface="Corbel"/>
                <a:cs typeface="Corbel"/>
              </a:rPr>
              <a:t>go </a:t>
            </a:r>
            <a:r>
              <a:rPr sz="1800" spc="-5" dirty="0">
                <a:latin typeface="Corbel"/>
                <a:cs typeface="Corbel"/>
              </a:rPr>
              <a:t>to </a:t>
            </a:r>
            <a:r>
              <a:rPr sz="1800" dirty="0">
                <a:latin typeface="Corbel"/>
                <a:cs typeface="Corbel"/>
              </a:rPr>
              <a:t>folder where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file “temp.txt” is </a:t>
            </a:r>
            <a:r>
              <a:rPr sz="1800" spc="-5" dirty="0">
                <a:latin typeface="Corbel"/>
                <a:cs typeface="Corbel"/>
              </a:rPr>
              <a:t>created an open </a:t>
            </a:r>
            <a:r>
              <a:rPr sz="1800" dirty="0">
                <a:latin typeface="Corbel"/>
                <a:cs typeface="Corbel"/>
              </a:rPr>
              <a:t>it </a:t>
            </a:r>
            <a:r>
              <a:rPr sz="1800" spc="-5" dirty="0">
                <a:latin typeface="Corbel"/>
                <a:cs typeface="Corbel"/>
              </a:rPr>
              <a:t>to </a:t>
            </a:r>
            <a:r>
              <a:rPr sz="1800" dirty="0">
                <a:latin typeface="Corbel"/>
                <a:cs typeface="Corbel"/>
              </a:rPr>
              <a:t>see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what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is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in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the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file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till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now</a:t>
            </a:r>
            <a:endParaRPr sz="1800">
              <a:latin typeface="Corbel"/>
              <a:cs typeface="Corbel"/>
            </a:endParaRPr>
          </a:p>
          <a:p>
            <a:pPr marR="120650" algn="ctr">
              <a:lnSpc>
                <a:spcPct val="100000"/>
              </a:lnSpc>
              <a:spcBef>
                <a:spcPts val="1320"/>
              </a:spcBef>
            </a:pPr>
            <a:r>
              <a:rPr sz="1800" b="1" dirty="0">
                <a:latin typeface="Corbel"/>
                <a:cs typeface="Corbel"/>
              </a:rPr>
              <a:t>NOW PRESS</a:t>
            </a:r>
            <a:r>
              <a:rPr sz="1800" b="1" spc="-80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ANY KE</a:t>
            </a:r>
            <a:r>
              <a:rPr sz="1800" b="1" spc="-175" dirty="0">
                <a:latin typeface="Corbel"/>
                <a:cs typeface="Corbel"/>
              </a:rPr>
              <a:t>Y</a:t>
            </a:r>
            <a:r>
              <a:rPr sz="1800" b="1" dirty="0">
                <a:latin typeface="Corbel"/>
                <a:cs typeface="Corbel"/>
              </a:rPr>
              <a:t>….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orbel"/>
              <a:cs typeface="Corbel"/>
            </a:endParaRPr>
          </a:p>
          <a:p>
            <a:pPr marL="4761865" marR="5080" indent="-3175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rbel"/>
                <a:cs typeface="Corbel"/>
              </a:rPr>
              <a:t>Rest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of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the content</a:t>
            </a:r>
            <a:r>
              <a:rPr sz="1800" dirty="0">
                <a:latin typeface="Corbel"/>
                <a:cs typeface="Corbel"/>
              </a:rPr>
              <a:t> is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written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because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of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close(),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contents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are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flushed</a:t>
            </a:r>
            <a:r>
              <a:rPr sz="1800" spc="-10" dirty="0">
                <a:latin typeface="Corbel"/>
                <a:cs typeface="Corbel"/>
              </a:rPr>
              <a:t> and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1697227"/>
            <a:ext cx="4582414" cy="157937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43600" y="2639314"/>
            <a:ext cx="3089529" cy="132308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6496050" y="6326000"/>
            <a:ext cx="13354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00"/>
              </a:lnSpc>
            </a:pPr>
            <a:r>
              <a:rPr sz="1800" dirty="0">
                <a:latin typeface="Corbel"/>
                <a:cs typeface="Corbel"/>
              </a:rPr>
              <a:t>pushed</a:t>
            </a:r>
            <a:r>
              <a:rPr sz="1800" spc="-5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in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file.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28601"/>
            <a:ext cx="861060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2050414" algn="l"/>
                <a:tab pos="4721860" algn="l"/>
                <a:tab pos="6125845" algn="l"/>
              </a:tabLst>
            </a:pPr>
            <a:r>
              <a:rPr sz="3200" spc="-100" dirty="0"/>
              <a:t>Re</a:t>
            </a:r>
            <a:r>
              <a:rPr sz="3200" spc="-110" dirty="0"/>
              <a:t>m</a:t>
            </a:r>
            <a:r>
              <a:rPr sz="3200" spc="-100" dirty="0"/>
              <a:t>o</a:t>
            </a:r>
            <a:r>
              <a:rPr sz="3200" spc="-110" dirty="0"/>
              <a:t>v</a:t>
            </a:r>
            <a:r>
              <a:rPr sz="3200" spc="-100" dirty="0"/>
              <a:t>i</a:t>
            </a:r>
            <a:r>
              <a:rPr sz="3200" spc="-110" dirty="0"/>
              <a:t>n</a:t>
            </a:r>
            <a:r>
              <a:rPr sz="3200" dirty="0"/>
              <a:t>g	</a:t>
            </a:r>
            <a:r>
              <a:rPr sz="3200" spc="-100" dirty="0"/>
              <a:t>w</a:t>
            </a:r>
            <a:r>
              <a:rPr sz="3200" spc="-110" dirty="0"/>
              <a:t>h</a:t>
            </a:r>
            <a:r>
              <a:rPr sz="3200" spc="-100" dirty="0"/>
              <a:t>i</a:t>
            </a:r>
            <a:r>
              <a:rPr sz="3200" spc="-110" dirty="0"/>
              <a:t>t</a:t>
            </a:r>
            <a:r>
              <a:rPr sz="3200" spc="-100" dirty="0"/>
              <a:t>es</a:t>
            </a:r>
            <a:r>
              <a:rPr sz="3200" spc="-110" dirty="0"/>
              <a:t>p</a:t>
            </a:r>
            <a:r>
              <a:rPr sz="3200" spc="-100" dirty="0"/>
              <a:t>a</a:t>
            </a:r>
            <a:r>
              <a:rPr sz="3200" spc="-110" dirty="0"/>
              <a:t>c</a:t>
            </a:r>
            <a:r>
              <a:rPr sz="3200" spc="-100" dirty="0"/>
              <a:t>e</a:t>
            </a:r>
            <a:r>
              <a:rPr sz="3200" dirty="0"/>
              <a:t>s	</a:t>
            </a:r>
            <a:r>
              <a:rPr sz="3200" spc="-110" dirty="0"/>
              <a:t>a</a:t>
            </a:r>
            <a:r>
              <a:rPr sz="3200" spc="-100" dirty="0"/>
              <a:t>f</a:t>
            </a:r>
            <a:r>
              <a:rPr sz="3200" spc="-110" dirty="0"/>
              <a:t>t</a:t>
            </a:r>
            <a:r>
              <a:rPr sz="3200" spc="-100" dirty="0"/>
              <a:t>e</a:t>
            </a:r>
            <a:r>
              <a:rPr sz="3200" dirty="0"/>
              <a:t>r	</a:t>
            </a:r>
            <a:r>
              <a:rPr sz="3200" spc="-110" dirty="0"/>
              <a:t>r</a:t>
            </a:r>
            <a:r>
              <a:rPr sz="3200" spc="-100" dirty="0"/>
              <a:t>e</a:t>
            </a:r>
            <a:r>
              <a:rPr sz="3200" spc="-110" dirty="0"/>
              <a:t>a</a:t>
            </a:r>
            <a:r>
              <a:rPr sz="3200" spc="-100" dirty="0"/>
              <a:t>d</a:t>
            </a:r>
            <a:r>
              <a:rPr sz="3200" spc="-110" dirty="0"/>
              <a:t>in</a:t>
            </a:r>
            <a:r>
              <a:rPr sz="3200" dirty="0"/>
              <a:t>g  </a:t>
            </a:r>
            <a:r>
              <a:rPr sz="3200" spc="-75" dirty="0"/>
              <a:t>from</a:t>
            </a:r>
            <a:r>
              <a:rPr sz="3200" spc="-210" dirty="0"/>
              <a:t> </a:t>
            </a:r>
            <a:r>
              <a:rPr sz="3200" spc="-7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746884"/>
            <a:ext cx="7823200" cy="43522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marR="471805" indent="-342900">
              <a:lnSpc>
                <a:spcPct val="90000"/>
              </a:lnSpc>
              <a:spcBef>
                <a:spcPts val="459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latin typeface="Corbel"/>
                <a:cs typeface="Corbel"/>
              </a:rPr>
              <a:t>read() and </a:t>
            </a:r>
            <a:r>
              <a:rPr sz="3000" spc="-5" dirty="0">
                <a:latin typeface="Corbel"/>
                <a:cs typeface="Corbel"/>
              </a:rPr>
              <a:t>readline() </a:t>
            </a:r>
            <a:r>
              <a:rPr sz="3000" dirty="0">
                <a:latin typeface="Corbel"/>
                <a:cs typeface="Corbel"/>
              </a:rPr>
              <a:t>reads data from </a:t>
            </a:r>
            <a:r>
              <a:rPr sz="3000" spc="-5" dirty="0">
                <a:latin typeface="Corbel"/>
                <a:cs typeface="Corbel"/>
              </a:rPr>
              <a:t>file </a:t>
            </a:r>
            <a:r>
              <a:rPr sz="3000" dirty="0">
                <a:latin typeface="Corbel"/>
                <a:cs typeface="Corbel"/>
              </a:rPr>
              <a:t>and </a:t>
            </a:r>
            <a:r>
              <a:rPr sz="3000" spc="-59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return it in </a:t>
            </a:r>
            <a:r>
              <a:rPr sz="3000" spc="-5" dirty="0">
                <a:latin typeface="Corbel"/>
                <a:cs typeface="Corbel"/>
              </a:rPr>
              <a:t>the form of string </a:t>
            </a:r>
            <a:r>
              <a:rPr sz="3000" dirty="0">
                <a:latin typeface="Corbel"/>
                <a:cs typeface="Corbel"/>
              </a:rPr>
              <a:t>and </a:t>
            </a:r>
            <a:r>
              <a:rPr sz="3000" spc="-5" dirty="0">
                <a:latin typeface="Corbel"/>
                <a:cs typeface="Corbel"/>
              </a:rPr>
              <a:t>readlines() 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returns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data</a:t>
            </a:r>
            <a:r>
              <a:rPr sz="3000" spc="-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in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the form</a:t>
            </a:r>
            <a:r>
              <a:rPr sz="3000" spc="-10" dirty="0">
                <a:latin typeface="Corbel"/>
                <a:cs typeface="Corbel"/>
              </a:rPr>
              <a:t> of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list.</a:t>
            </a:r>
            <a:endParaRPr sz="3000">
              <a:latin typeface="Corbel"/>
              <a:cs typeface="Corbel"/>
            </a:endParaRPr>
          </a:p>
          <a:p>
            <a:pPr marL="354965" marR="83185" indent="-342900">
              <a:lnSpc>
                <a:spcPct val="900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latin typeface="Corbel"/>
                <a:cs typeface="Corbel"/>
              </a:rPr>
              <a:t>All these read function </a:t>
            </a:r>
            <a:r>
              <a:rPr sz="3000" dirty="0">
                <a:latin typeface="Corbel"/>
                <a:cs typeface="Corbel"/>
              </a:rPr>
              <a:t>also read leading and 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trailing </a:t>
            </a:r>
            <a:r>
              <a:rPr sz="3000" dirty="0">
                <a:latin typeface="Corbel"/>
                <a:cs typeface="Corbel"/>
              </a:rPr>
              <a:t>whitespaces, </a:t>
            </a:r>
            <a:r>
              <a:rPr sz="3000" spc="-5" dirty="0">
                <a:latin typeface="Corbel"/>
                <a:cs typeface="Corbel"/>
              </a:rPr>
              <a:t>new </a:t>
            </a:r>
            <a:r>
              <a:rPr sz="3000" dirty="0">
                <a:latin typeface="Corbel"/>
                <a:cs typeface="Corbel"/>
              </a:rPr>
              <a:t>line </a:t>
            </a:r>
            <a:r>
              <a:rPr sz="3000" spc="-5" dirty="0">
                <a:latin typeface="Corbel"/>
                <a:cs typeface="Corbel"/>
              </a:rPr>
              <a:t>characters. </a:t>
            </a:r>
            <a:r>
              <a:rPr sz="3000" dirty="0">
                <a:latin typeface="Corbel"/>
                <a:cs typeface="Corbel"/>
              </a:rPr>
              <a:t>If you </a:t>
            </a:r>
            <a:r>
              <a:rPr sz="3000" spc="-59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want </a:t>
            </a:r>
            <a:r>
              <a:rPr sz="3000" spc="-5" dirty="0">
                <a:latin typeface="Corbel"/>
                <a:cs typeface="Corbel"/>
              </a:rPr>
              <a:t>to remove these characters </a:t>
            </a:r>
            <a:r>
              <a:rPr sz="3000" dirty="0">
                <a:latin typeface="Corbel"/>
                <a:cs typeface="Corbel"/>
              </a:rPr>
              <a:t>you </a:t>
            </a:r>
            <a:r>
              <a:rPr sz="3000" spc="-5" dirty="0">
                <a:latin typeface="Corbel"/>
                <a:cs typeface="Corbel"/>
              </a:rPr>
              <a:t>can </a:t>
            </a:r>
            <a:r>
              <a:rPr sz="3000" dirty="0">
                <a:latin typeface="Corbel"/>
                <a:cs typeface="Corbel"/>
              </a:rPr>
              <a:t>use 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functions</a:t>
            </a:r>
            <a:endParaRPr sz="3000">
              <a:latin typeface="Corbel"/>
              <a:cs typeface="Corbel"/>
            </a:endParaRPr>
          </a:p>
          <a:p>
            <a:pPr marL="684530" lvl="1" indent="-287020">
              <a:lnSpc>
                <a:spcPct val="100000"/>
              </a:lnSpc>
              <a:spcBef>
                <a:spcPts val="340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spc="-5" dirty="0">
                <a:latin typeface="Corbel"/>
                <a:cs typeface="Corbel"/>
              </a:rPr>
              <a:t>strip()</a:t>
            </a:r>
            <a:r>
              <a:rPr sz="2600" spc="-2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: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removes</a:t>
            </a:r>
            <a:r>
              <a:rPr sz="2600" spc="-2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the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given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character </a:t>
            </a:r>
            <a:r>
              <a:rPr sz="2600" dirty="0">
                <a:latin typeface="Corbel"/>
                <a:cs typeface="Corbel"/>
              </a:rPr>
              <a:t>from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both </a:t>
            </a:r>
            <a:r>
              <a:rPr sz="2600" spc="-5" dirty="0">
                <a:latin typeface="Corbel"/>
                <a:cs typeface="Corbel"/>
              </a:rPr>
              <a:t>ends.</a:t>
            </a:r>
            <a:endParaRPr sz="2600">
              <a:latin typeface="Corbel"/>
              <a:cs typeface="Corbel"/>
            </a:endParaRPr>
          </a:p>
          <a:p>
            <a:pPr marL="684530" lvl="1" indent="-287020">
              <a:lnSpc>
                <a:spcPct val="100000"/>
              </a:lnSpc>
              <a:spcBef>
                <a:spcPts val="310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dirty="0">
                <a:latin typeface="Corbel"/>
                <a:cs typeface="Corbel"/>
              </a:rPr>
              <a:t>lstrip():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removes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given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character </a:t>
            </a:r>
            <a:r>
              <a:rPr sz="2600" dirty="0">
                <a:latin typeface="Corbel"/>
                <a:cs typeface="Corbel"/>
              </a:rPr>
              <a:t>from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left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end</a:t>
            </a:r>
            <a:endParaRPr sz="2600">
              <a:latin typeface="Corbel"/>
              <a:cs typeface="Corbel"/>
            </a:endParaRPr>
          </a:p>
          <a:p>
            <a:pPr marL="684530" lvl="1" indent="-287020">
              <a:lnSpc>
                <a:spcPct val="100000"/>
              </a:lnSpc>
              <a:spcBef>
                <a:spcPts val="315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dirty="0">
                <a:latin typeface="Corbel"/>
                <a:cs typeface="Corbel"/>
              </a:rPr>
              <a:t>rstrip():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removes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given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character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from right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end</a:t>
            </a:r>
            <a:endParaRPr sz="2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696214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b="0" spc="-90" dirty="0">
                <a:latin typeface="Consolas"/>
                <a:cs typeface="Consolas"/>
              </a:rPr>
              <a:t>Example:</a:t>
            </a:r>
            <a:r>
              <a:rPr sz="4000" b="0" spc="-215" dirty="0">
                <a:latin typeface="Consolas"/>
                <a:cs typeface="Consolas"/>
              </a:rPr>
              <a:t> </a:t>
            </a:r>
            <a:r>
              <a:rPr sz="4000" b="0" spc="-105" dirty="0">
                <a:latin typeface="Consolas"/>
                <a:cs typeface="Consolas"/>
              </a:rPr>
              <a:t>strip(),lstrip(), </a:t>
            </a:r>
            <a:r>
              <a:rPr sz="4000" b="0" spc="-2185" dirty="0">
                <a:latin typeface="Consolas"/>
                <a:cs typeface="Consolas"/>
              </a:rPr>
              <a:t> </a:t>
            </a:r>
            <a:r>
              <a:rPr sz="4000" b="0" spc="-105" dirty="0">
                <a:latin typeface="Consolas"/>
                <a:cs typeface="Consolas"/>
              </a:rPr>
              <a:t>rstrip()</a:t>
            </a:r>
            <a:endParaRPr sz="40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932685"/>
            <a:ext cx="4495800" cy="25631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4025" y="1905000"/>
            <a:ext cx="3533775" cy="15144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6787" y="4953000"/>
            <a:ext cx="4023614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3226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80" dirty="0">
                <a:latin typeface="Consolas"/>
                <a:cs typeface="Consolas"/>
              </a:rPr>
              <a:t>File</a:t>
            </a:r>
            <a:r>
              <a:rPr sz="4000" b="0" spc="-254" dirty="0">
                <a:latin typeface="Consolas"/>
                <a:cs typeface="Consolas"/>
              </a:rPr>
              <a:t> </a:t>
            </a:r>
            <a:r>
              <a:rPr sz="4000" b="0" spc="-105" dirty="0">
                <a:latin typeface="Consolas"/>
                <a:cs typeface="Consolas"/>
              </a:rPr>
              <a:t>Pointer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792604"/>
            <a:ext cx="7835900" cy="3751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latin typeface="Corbel"/>
                <a:cs typeface="Corbel"/>
              </a:rPr>
              <a:t>Every </a:t>
            </a:r>
            <a:r>
              <a:rPr sz="3000" dirty="0">
                <a:latin typeface="Corbel"/>
                <a:cs typeface="Corbel"/>
              </a:rPr>
              <a:t>file </a:t>
            </a:r>
            <a:r>
              <a:rPr sz="3000" spc="-5" dirty="0">
                <a:latin typeface="Corbel"/>
                <a:cs typeface="Corbel"/>
              </a:rPr>
              <a:t>maintains </a:t>
            </a:r>
            <a:r>
              <a:rPr sz="3000" dirty="0">
                <a:latin typeface="Corbel"/>
                <a:cs typeface="Corbel"/>
              </a:rPr>
              <a:t>a file </a:t>
            </a:r>
            <a:r>
              <a:rPr sz="3000" spc="-5" dirty="0">
                <a:latin typeface="Corbel"/>
                <a:cs typeface="Corbel"/>
              </a:rPr>
              <a:t>pointer </a:t>
            </a:r>
            <a:r>
              <a:rPr sz="3000" dirty="0">
                <a:latin typeface="Corbel"/>
                <a:cs typeface="Corbel"/>
              </a:rPr>
              <a:t>which tells </a:t>
            </a:r>
            <a:r>
              <a:rPr sz="3000" spc="-5" dirty="0">
                <a:latin typeface="Corbel"/>
                <a:cs typeface="Corbel"/>
              </a:rPr>
              <a:t>the </a:t>
            </a:r>
            <a:r>
              <a:rPr sz="3000" spc="-59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current </a:t>
            </a:r>
            <a:r>
              <a:rPr sz="3000" dirty="0">
                <a:latin typeface="Corbel"/>
                <a:cs typeface="Corbel"/>
              </a:rPr>
              <a:t>position in </a:t>
            </a:r>
            <a:r>
              <a:rPr sz="3000" spc="-5" dirty="0">
                <a:latin typeface="Corbel"/>
                <a:cs typeface="Corbel"/>
              </a:rPr>
              <a:t>the </a:t>
            </a:r>
            <a:r>
              <a:rPr sz="3000" dirty="0">
                <a:latin typeface="Corbel"/>
                <a:cs typeface="Corbel"/>
              </a:rPr>
              <a:t>file where </a:t>
            </a:r>
            <a:r>
              <a:rPr sz="3000" spc="-5" dirty="0">
                <a:latin typeface="Corbel"/>
                <a:cs typeface="Corbel"/>
              </a:rPr>
              <a:t>reading </a:t>
            </a:r>
            <a:r>
              <a:rPr sz="3000" dirty="0">
                <a:latin typeface="Corbel"/>
                <a:cs typeface="Corbel"/>
              </a:rPr>
              <a:t>and 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writing</a:t>
            </a:r>
            <a:r>
              <a:rPr sz="3000" spc="-5" dirty="0">
                <a:latin typeface="Corbel"/>
                <a:cs typeface="Corbel"/>
              </a:rPr>
              <a:t> operation </a:t>
            </a:r>
            <a:r>
              <a:rPr sz="3000" dirty="0">
                <a:latin typeface="Corbel"/>
                <a:cs typeface="Corbel"/>
              </a:rPr>
              <a:t>will</a:t>
            </a:r>
            <a:r>
              <a:rPr sz="3000" spc="15" dirty="0">
                <a:latin typeface="Corbel"/>
                <a:cs typeface="Corbel"/>
              </a:rPr>
              <a:t> </a:t>
            </a:r>
            <a:r>
              <a:rPr sz="3000" spc="-15" dirty="0">
                <a:latin typeface="Corbel"/>
                <a:cs typeface="Corbel"/>
              </a:rPr>
              <a:t>take.</a:t>
            </a:r>
            <a:endParaRPr sz="3000">
              <a:latin typeface="Corbel"/>
              <a:cs typeface="Corbel"/>
            </a:endParaRPr>
          </a:p>
          <a:p>
            <a:pPr marL="354965" marR="698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latin typeface="Corbel"/>
                <a:cs typeface="Corbel"/>
              </a:rPr>
              <a:t>When </a:t>
            </a:r>
            <a:r>
              <a:rPr sz="3000" dirty="0">
                <a:latin typeface="Corbel"/>
                <a:cs typeface="Corbel"/>
              </a:rPr>
              <a:t>we </a:t>
            </a:r>
            <a:r>
              <a:rPr sz="3000" spc="-5" dirty="0">
                <a:latin typeface="Corbel"/>
                <a:cs typeface="Corbel"/>
              </a:rPr>
              <a:t>perform </a:t>
            </a:r>
            <a:r>
              <a:rPr sz="3000" dirty="0">
                <a:latin typeface="Corbel"/>
                <a:cs typeface="Corbel"/>
              </a:rPr>
              <a:t>any read/write </a:t>
            </a:r>
            <a:r>
              <a:rPr sz="3000" spc="-5" dirty="0">
                <a:latin typeface="Corbel"/>
                <a:cs typeface="Corbel"/>
              </a:rPr>
              <a:t>operation two </a:t>
            </a:r>
            <a:r>
              <a:rPr sz="3000" spc="-59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things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happens:</a:t>
            </a:r>
            <a:endParaRPr sz="3000">
              <a:latin typeface="Corbel"/>
              <a:cs typeface="Corbel"/>
            </a:endParaRPr>
          </a:p>
          <a:p>
            <a:pPr marL="684530" lvl="1" indent="-287020">
              <a:lnSpc>
                <a:spcPct val="100000"/>
              </a:lnSpc>
              <a:spcBef>
                <a:spcPts val="650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dirty="0">
                <a:latin typeface="Corbel"/>
                <a:cs typeface="Corbel"/>
              </a:rPr>
              <a:t>The</a:t>
            </a:r>
            <a:r>
              <a:rPr sz="2600" spc="-2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operation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at</a:t>
            </a:r>
            <a:r>
              <a:rPr sz="2600" spc="-5" dirty="0">
                <a:latin typeface="Corbel"/>
                <a:cs typeface="Corbel"/>
              </a:rPr>
              <a:t> the current </a:t>
            </a:r>
            <a:r>
              <a:rPr sz="2600" dirty="0">
                <a:latin typeface="Corbel"/>
                <a:cs typeface="Corbel"/>
              </a:rPr>
              <a:t>position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of</a:t>
            </a:r>
            <a:r>
              <a:rPr sz="2600" spc="-5" dirty="0">
                <a:latin typeface="Corbel"/>
                <a:cs typeface="Corbel"/>
              </a:rPr>
              <a:t> file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pointer</a:t>
            </a:r>
            <a:endParaRPr sz="2600">
              <a:latin typeface="Corbel"/>
              <a:cs typeface="Corbel"/>
            </a:endParaRPr>
          </a:p>
          <a:p>
            <a:pPr marL="684530" marR="581660" lvl="1" indent="-287020">
              <a:lnSpc>
                <a:spcPct val="100000"/>
              </a:lnSpc>
              <a:spcBef>
                <a:spcPts val="625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spc="-5" dirty="0">
                <a:latin typeface="Corbel"/>
                <a:cs typeface="Corbel"/>
              </a:rPr>
              <a:t>File </a:t>
            </a:r>
            <a:r>
              <a:rPr sz="2600" dirty="0">
                <a:latin typeface="Corbel"/>
                <a:cs typeface="Corbel"/>
              </a:rPr>
              <a:t>pointer </a:t>
            </a:r>
            <a:r>
              <a:rPr sz="2600" spc="-5" dirty="0">
                <a:latin typeface="Corbel"/>
                <a:cs typeface="Corbel"/>
              </a:rPr>
              <a:t>advances </a:t>
            </a:r>
            <a:r>
              <a:rPr sz="2600" dirty="0">
                <a:latin typeface="Corbel"/>
                <a:cs typeface="Corbel"/>
              </a:rPr>
              <a:t>by the </a:t>
            </a:r>
            <a:r>
              <a:rPr sz="2600" spc="-5" dirty="0">
                <a:latin typeface="Corbel"/>
                <a:cs typeface="Corbel"/>
              </a:rPr>
              <a:t>specified number of </a:t>
            </a:r>
            <a:r>
              <a:rPr sz="2600" spc="-509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bytes.</a:t>
            </a:r>
            <a:endParaRPr sz="2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1892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5" dirty="0">
                <a:latin typeface="Consolas"/>
                <a:cs typeface="Consolas"/>
              </a:rPr>
              <a:t>Example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1534413"/>
            <a:ext cx="4133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orbel"/>
                <a:cs typeface="Corbel"/>
              </a:rPr>
              <a:t>myfile</a:t>
            </a:r>
            <a:r>
              <a:rPr sz="2800" b="1" spc="20" dirty="0">
                <a:latin typeface="Corbel"/>
                <a:cs typeface="Corbel"/>
              </a:rPr>
              <a:t> </a:t>
            </a:r>
            <a:r>
              <a:rPr sz="2800" b="1" spc="-5" dirty="0">
                <a:latin typeface="Corbel"/>
                <a:cs typeface="Corbel"/>
              </a:rPr>
              <a:t>= open(“ipl.txt”,”r”)</a:t>
            </a:r>
            <a:endParaRPr sz="28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17650" y="2054148"/>
            <a:ext cx="7112000" cy="1464310"/>
            <a:chOff x="1117650" y="2054148"/>
            <a:chExt cx="7112000" cy="14643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2999" y="2054148"/>
              <a:ext cx="7086600" cy="11462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17650" y="2627122"/>
              <a:ext cx="494665" cy="891540"/>
            </a:xfrm>
            <a:custGeom>
              <a:avLst/>
              <a:gdLst/>
              <a:ahLst/>
              <a:cxnLst/>
              <a:rect l="l" t="t" r="r" b="b"/>
              <a:pathLst>
                <a:path w="494665" h="891539">
                  <a:moveTo>
                    <a:pt x="430165" y="100674"/>
                  </a:moveTo>
                  <a:lnTo>
                    <a:pt x="382282" y="130845"/>
                  </a:lnTo>
                  <a:lnTo>
                    <a:pt x="0" y="864870"/>
                  </a:lnTo>
                  <a:lnTo>
                    <a:pt x="50698" y="891286"/>
                  </a:lnTo>
                  <a:lnTo>
                    <a:pt x="432890" y="157391"/>
                  </a:lnTo>
                  <a:lnTo>
                    <a:pt x="430165" y="100674"/>
                  </a:lnTo>
                  <a:close/>
                </a:path>
                <a:path w="494665" h="891539">
                  <a:moveTo>
                    <a:pt x="484339" y="37084"/>
                  </a:moveTo>
                  <a:lnTo>
                    <a:pt x="431114" y="37084"/>
                  </a:lnTo>
                  <a:lnTo>
                    <a:pt x="481787" y="63500"/>
                  </a:lnTo>
                  <a:lnTo>
                    <a:pt x="432890" y="157391"/>
                  </a:lnTo>
                  <a:lnTo>
                    <a:pt x="437337" y="249936"/>
                  </a:lnTo>
                  <a:lnTo>
                    <a:pt x="467309" y="277114"/>
                  </a:lnTo>
                  <a:lnTo>
                    <a:pt x="478306" y="274343"/>
                  </a:lnTo>
                  <a:lnTo>
                    <a:pt x="487089" y="267811"/>
                  </a:lnTo>
                  <a:lnTo>
                    <a:pt x="492776" y="258468"/>
                  </a:lnTo>
                  <a:lnTo>
                    <a:pt x="494487" y="247269"/>
                  </a:lnTo>
                  <a:lnTo>
                    <a:pt x="484339" y="37084"/>
                  </a:lnTo>
                  <a:close/>
                </a:path>
                <a:path w="494665" h="891539">
                  <a:moveTo>
                    <a:pt x="482549" y="0"/>
                  </a:moveTo>
                  <a:lnTo>
                    <a:pt x="273253" y="132080"/>
                  </a:lnTo>
                  <a:lnTo>
                    <a:pt x="265059" y="139892"/>
                  </a:lnTo>
                  <a:lnTo>
                    <a:pt x="260664" y="149907"/>
                  </a:lnTo>
                  <a:lnTo>
                    <a:pt x="260340" y="160851"/>
                  </a:lnTo>
                  <a:lnTo>
                    <a:pt x="264363" y="171450"/>
                  </a:lnTo>
                  <a:lnTo>
                    <a:pt x="272175" y="179661"/>
                  </a:lnTo>
                  <a:lnTo>
                    <a:pt x="282190" y="184086"/>
                  </a:lnTo>
                  <a:lnTo>
                    <a:pt x="293134" y="184415"/>
                  </a:lnTo>
                  <a:lnTo>
                    <a:pt x="303733" y="180340"/>
                  </a:lnTo>
                  <a:lnTo>
                    <a:pt x="382282" y="130845"/>
                  </a:lnTo>
                  <a:lnTo>
                    <a:pt x="431114" y="37084"/>
                  </a:lnTo>
                  <a:lnTo>
                    <a:pt x="484339" y="37084"/>
                  </a:lnTo>
                  <a:lnTo>
                    <a:pt x="482549" y="0"/>
                  </a:lnTo>
                  <a:close/>
                </a:path>
                <a:path w="494665" h="891539">
                  <a:moveTo>
                    <a:pt x="459130" y="51689"/>
                  </a:moveTo>
                  <a:lnTo>
                    <a:pt x="427812" y="51689"/>
                  </a:lnTo>
                  <a:lnTo>
                    <a:pt x="471627" y="74549"/>
                  </a:lnTo>
                  <a:lnTo>
                    <a:pt x="430165" y="100674"/>
                  </a:lnTo>
                  <a:lnTo>
                    <a:pt x="432890" y="157391"/>
                  </a:lnTo>
                  <a:lnTo>
                    <a:pt x="481787" y="63500"/>
                  </a:lnTo>
                  <a:lnTo>
                    <a:pt x="459130" y="51689"/>
                  </a:lnTo>
                  <a:close/>
                </a:path>
                <a:path w="494665" h="891539">
                  <a:moveTo>
                    <a:pt x="431114" y="37084"/>
                  </a:moveTo>
                  <a:lnTo>
                    <a:pt x="382282" y="130845"/>
                  </a:lnTo>
                  <a:lnTo>
                    <a:pt x="430165" y="100674"/>
                  </a:lnTo>
                  <a:lnTo>
                    <a:pt x="427812" y="51689"/>
                  </a:lnTo>
                  <a:lnTo>
                    <a:pt x="459130" y="51689"/>
                  </a:lnTo>
                  <a:lnTo>
                    <a:pt x="431114" y="37084"/>
                  </a:lnTo>
                  <a:close/>
                </a:path>
                <a:path w="494665" h="891539">
                  <a:moveTo>
                    <a:pt x="427812" y="51689"/>
                  </a:moveTo>
                  <a:lnTo>
                    <a:pt x="430165" y="100674"/>
                  </a:lnTo>
                  <a:lnTo>
                    <a:pt x="471627" y="74549"/>
                  </a:lnTo>
                  <a:lnTo>
                    <a:pt x="427812" y="51689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26426" y="3428987"/>
            <a:ext cx="6112510" cy="308418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latin typeface="Corbel"/>
                <a:cs typeface="Corbel"/>
              </a:rPr>
              <a:t>File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pointer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will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be </a:t>
            </a:r>
            <a:r>
              <a:rPr sz="1800" spc="-5" dirty="0">
                <a:latin typeface="Corbel"/>
                <a:cs typeface="Corbel"/>
              </a:rPr>
              <a:t>by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default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at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first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position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i.e.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first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character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5280" y="3897248"/>
            <a:ext cx="2858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orbel"/>
                <a:cs typeface="Corbel"/>
              </a:rPr>
              <a:t>ch</a:t>
            </a:r>
            <a:r>
              <a:rPr sz="2800" b="1" spc="-20" dirty="0">
                <a:latin typeface="Corbel"/>
                <a:cs typeface="Corbel"/>
              </a:rPr>
              <a:t> </a:t>
            </a:r>
            <a:r>
              <a:rPr sz="2800" b="1" spc="-5" dirty="0">
                <a:latin typeface="Corbel"/>
                <a:cs typeface="Corbel"/>
              </a:rPr>
              <a:t>=</a:t>
            </a:r>
            <a:r>
              <a:rPr sz="2800" b="1" spc="-15" dirty="0">
                <a:latin typeface="Corbel"/>
                <a:cs typeface="Corbel"/>
              </a:rPr>
              <a:t> </a:t>
            </a:r>
            <a:r>
              <a:rPr sz="2800" b="1" spc="-10" dirty="0">
                <a:latin typeface="Corbel"/>
                <a:cs typeface="Corbel"/>
              </a:rPr>
              <a:t>myfile.read(1)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000" y="4409414"/>
            <a:ext cx="7680325" cy="585417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 marR="252729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orbel"/>
                <a:cs typeface="Corbel"/>
              </a:rPr>
              <a:t>ch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will </a:t>
            </a:r>
            <a:r>
              <a:rPr sz="1800" spc="-5" dirty="0">
                <a:latin typeface="Corbel"/>
                <a:cs typeface="Corbel"/>
              </a:rPr>
              <a:t>store </a:t>
            </a:r>
            <a:r>
              <a:rPr sz="1800" dirty="0">
                <a:latin typeface="Corbel"/>
                <a:cs typeface="Corbel"/>
              </a:rPr>
              <a:t>first </a:t>
            </a:r>
            <a:r>
              <a:rPr sz="1800" spc="-5" dirty="0">
                <a:latin typeface="Corbel"/>
                <a:cs typeface="Corbel"/>
              </a:rPr>
              <a:t>character </a:t>
            </a:r>
            <a:r>
              <a:rPr sz="1800" dirty="0">
                <a:latin typeface="Corbel"/>
                <a:cs typeface="Corbel"/>
              </a:rPr>
              <a:t>i.e. first </a:t>
            </a:r>
            <a:r>
              <a:rPr sz="1800" spc="-5" dirty="0">
                <a:latin typeface="Corbel"/>
                <a:cs typeface="Corbel"/>
              </a:rPr>
              <a:t>character </a:t>
            </a:r>
            <a:r>
              <a:rPr sz="1800" dirty="0">
                <a:latin typeface="Corbel"/>
                <a:cs typeface="Corbel"/>
              </a:rPr>
              <a:t>is </a:t>
            </a:r>
            <a:r>
              <a:rPr sz="1800" spc="-5" dirty="0">
                <a:latin typeface="Corbel"/>
                <a:cs typeface="Corbel"/>
              </a:rPr>
              <a:t>consumed, and </a:t>
            </a:r>
            <a:r>
              <a:rPr sz="1800" dirty="0">
                <a:latin typeface="Corbel"/>
                <a:cs typeface="Corbel"/>
              </a:rPr>
              <a:t>file </a:t>
            </a:r>
            <a:r>
              <a:rPr sz="1800" spc="-5" dirty="0">
                <a:latin typeface="Corbel"/>
                <a:cs typeface="Corbel"/>
              </a:rPr>
              <a:t>pointer </a:t>
            </a:r>
            <a:r>
              <a:rPr sz="1800" dirty="0">
                <a:latin typeface="Corbel"/>
                <a:cs typeface="Corbel"/>
              </a:rPr>
              <a:t>will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move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to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next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character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22337" y="5181600"/>
            <a:ext cx="7107555" cy="1471295"/>
            <a:chOff x="1122337" y="5181600"/>
            <a:chExt cx="7107555" cy="147129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5181600"/>
              <a:ext cx="7086600" cy="114625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22337" y="5754623"/>
              <a:ext cx="859155" cy="897890"/>
            </a:xfrm>
            <a:custGeom>
              <a:avLst/>
              <a:gdLst/>
              <a:ahLst/>
              <a:cxnLst/>
              <a:rect l="l" t="t" r="r" b="b"/>
              <a:pathLst>
                <a:path w="859155" h="897890">
                  <a:moveTo>
                    <a:pt x="780582" y="82062"/>
                  </a:moveTo>
                  <a:lnTo>
                    <a:pt x="726182" y="97730"/>
                  </a:lnTo>
                  <a:lnTo>
                    <a:pt x="0" y="858291"/>
                  </a:lnTo>
                  <a:lnTo>
                    <a:pt x="41325" y="897763"/>
                  </a:lnTo>
                  <a:lnTo>
                    <a:pt x="767448" y="137216"/>
                  </a:lnTo>
                  <a:lnTo>
                    <a:pt x="780582" y="82062"/>
                  </a:lnTo>
                  <a:close/>
                </a:path>
                <a:path w="859155" h="897890">
                  <a:moveTo>
                    <a:pt x="853914" y="21285"/>
                  </a:moveTo>
                  <a:lnTo>
                    <a:pt x="799172" y="21285"/>
                  </a:lnTo>
                  <a:lnTo>
                    <a:pt x="840447" y="60756"/>
                  </a:lnTo>
                  <a:lnTo>
                    <a:pt x="767448" y="137216"/>
                  </a:lnTo>
                  <a:lnTo>
                    <a:pt x="745959" y="227456"/>
                  </a:lnTo>
                  <a:lnTo>
                    <a:pt x="745557" y="238799"/>
                  </a:lnTo>
                  <a:lnTo>
                    <a:pt x="749404" y="249058"/>
                  </a:lnTo>
                  <a:lnTo>
                    <a:pt x="756800" y="257123"/>
                  </a:lnTo>
                  <a:lnTo>
                    <a:pt x="767041" y="261886"/>
                  </a:lnTo>
                  <a:lnTo>
                    <a:pt x="778404" y="262286"/>
                  </a:lnTo>
                  <a:lnTo>
                    <a:pt x="788695" y="258437"/>
                  </a:lnTo>
                  <a:lnTo>
                    <a:pt x="796795" y="251022"/>
                  </a:lnTo>
                  <a:lnTo>
                    <a:pt x="801585" y="240728"/>
                  </a:lnTo>
                  <a:lnTo>
                    <a:pt x="853914" y="21285"/>
                  </a:lnTo>
                  <a:close/>
                </a:path>
                <a:path w="859155" h="897890">
                  <a:moveTo>
                    <a:pt x="812878" y="34391"/>
                  </a:moveTo>
                  <a:lnTo>
                    <a:pt x="791933" y="34391"/>
                  </a:lnTo>
                  <a:lnTo>
                    <a:pt x="827747" y="68478"/>
                  </a:lnTo>
                  <a:lnTo>
                    <a:pt x="780582" y="82062"/>
                  </a:lnTo>
                  <a:lnTo>
                    <a:pt x="767448" y="137216"/>
                  </a:lnTo>
                  <a:lnTo>
                    <a:pt x="840447" y="60756"/>
                  </a:lnTo>
                  <a:lnTo>
                    <a:pt x="812878" y="34391"/>
                  </a:lnTo>
                  <a:close/>
                </a:path>
                <a:path w="859155" h="897890">
                  <a:moveTo>
                    <a:pt x="858989" y="0"/>
                  </a:moveTo>
                  <a:lnTo>
                    <a:pt x="621118" y="68503"/>
                  </a:lnTo>
                  <a:lnTo>
                    <a:pt x="611079" y="73740"/>
                  </a:lnTo>
                  <a:lnTo>
                    <a:pt x="604053" y="82140"/>
                  </a:lnTo>
                  <a:lnTo>
                    <a:pt x="600669" y="92563"/>
                  </a:lnTo>
                  <a:lnTo>
                    <a:pt x="601560" y="103873"/>
                  </a:lnTo>
                  <a:lnTo>
                    <a:pt x="606829" y="113938"/>
                  </a:lnTo>
                  <a:lnTo>
                    <a:pt x="615229" y="120970"/>
                  </a:lnTo>
                  <a:lnTo>
                    <a:pt x="625653" y="124340"/>
                  </a:lnTo>
                  <a:lnTo>
                    <a:pt x="636993" y="123418"/>
                  </a:lnTo>
                  <a:lnTo>
                    <a:pt x="726182" y="97730"/>
                  </a:lnTo>
                  <a:lnTo>
                    <a:pt x="799172" y="21285"/>
                  </a:lnTo>
                  <a:lnTo>
                    <a:pt x="853914" y="21285"/>
                  </a:lnTo>
                  <a:lnTo>
                    <a:pt x="858989" y="0"/>
                  </a:lnTo>
                  <a:close/>
                </a:path>
                <a:path w="859155" h="897890">
                  <a:moveTo>
                    <a:pt x="799172" y="21285"/>
                  </a:moveTo>
                  <a:lnTo>
                    <a:pt x="726182" y="97730"/>
                  </a:lnTo>
                  <a:lnTo>
                    <a:pt x="780582" y="82062"/>
                  </a:lnTo>
                  <a:lnTo>
                    <a:pt x="791933" y="34391"/>
                  </a:lnTo>
                  <a:lnTo>
                    <a:pt x="812878" y="34391"/>
                  </a:lnTo>
                  <a:lnTo>
                    <a:pt x="799172" y="21285"/>
                  </a:lnTo>
                  <a:close/>
                </a:path>
                <a:path w="859155" h="897890">
                  <a:moveTo>
                    <a:pt x="791933" y="34391"/>
                  </a:moveTo>
                  <a:lnTo>
                    <a:pt x="780582" y="82062"/>
                  </a:lnTo>
                  <a:lnTo>
                    <a:pt x="827747" y="68478"/>
                  </a:lnTo>
                  <a:lnTo>
                    <a:pt x="791933" y="34391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2426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80" dirty="0">
                <a:latin typeface="Consolas"/>
                <a:cs typeface="Consolas"/>
              </a:rPr>
              <a:t>Text</a:t>
            </a:r>
            <a:r>
              <a:rPr sz="4000" b="0" spc="-265" dirty="0">
                <a:latin typeface="Consolas"/>
                <a:cs typeface="Consolas"/>
              </a:rPr>
              <a:t> </a:t>
            </a:r>
            <a:r>
              <a:rPr sz="4000" b="0" spc="-105" dirty="0">
                <a:latin typeface="Consolas"/>
                <a:cs typeface="Consolas"/>
              </a:rPr>
              <a:t>File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751456"/>
            <a:ext cx="7547609" cy="438340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4965" marR="5080" indent="-342900" algn="just">
              <a:lnSpc>
                <a:spcPct val="90000"/>
              </a:lnSpc>
              <a:spcBef>
                <a:spcPts val="43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5600" algn="l"/>
              </a:tabLst>
            </a:pPr>
            <a:r>
              <a:rPr sz="2800" spc="-50" dirty="0">
                <a:latin typeface="Corbel"/>
                <a:cs typeface="Corbel"/>
              </a:rPr>
              <a:t>Text</a:t>
            </a:r>
            <a:r>
              <a:rPr sz="2800" spc="-4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file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stores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information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in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b="1" spc="-5" dirty="0">
                <a:latin typeface="Corbel"/>
                <a:cs typeface="Corbel"/>
              </a:rPr>
              <a:t>ASCII</a:t>
            </a:r>
            <a:r>
              <a:rPr sz="2800" b="1" dirty="0">
                <a:latin typeface="Corbel"/>
                <a:cs typeface="Corbel"/>
              </a:rPr>
              <a:t> </a:t>
            </a:r>
            <a:r>
              <a:rPr sz="2800" b="1" spc="-10" dirty="0">
                <a:latin typeface="Corbel"/>
                <a:cs typeface="Corbel"/>
              </a:rPr>
              <a:t>OR </a:t>
            </a:r>
            <a:r>
              <a:rPr sz="2800" b="1" spc="-5" dirty="0">
                <a:latin typeface="Corbel"/>
                <a:cs typeface="Corbel"/>
              </a:rPr>
              <a:t> </a:t>
            </a:r>
            <a:r>
              <a:rPr sz="2800" b="1" spc="-10" dirty="0">
                <a:latin typeface="Corbel"/>
                <a:cs typeface="Corbel"/>
              </a:rPr>
              <a:t>UNICODE </a:t>
            </a:r>
            <a:r>
              <a:rPr sz="2800" spc="-20" dirty="0">
                <a:latin typeface="Corbel"/>
                <a:cs typeface="Corbel"/>
              </a:rPr>
              <a:t>character.</a:t>
            </a:r>
            <a:r>
              <a:rPr sz="2800" spc="52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In </a:t>
            </a:r>
            <a:r>
              <a:rPr sz="2800" spc="-10" dirty="0">
                <a:latin typeface="Corbel"/>
                <a:cs typeface="Corbel"/>
              </a:rPr>
              <a:t>text </a:t>
            </a:r>
            <a:r>
              <a:rPr sz="2800" spc="-5" dirty="0">
                <a:latin typeface="Corbel"/>
                <a:cs typeface="Corbel"/>
              </a:rPr>
              <a:t>file everything will 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be stored</a:t>
            </a:r>
            <a:r>
              <a:rPr sz="2800" dirty="0">
                <a:latin typeface="Corbel"/>
                <a:cs typeface="Corbel"/>
              </a:rPr>
              <a:t> as </a:t>
            </a:r>
            <a:r>
              <a:rPr sz="2800" spc="-5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character </a:t>
            </a:r>
            <a:r>
              <a:rPr sz="2800" spc="-5" dirty="0">
                <a:latin typeface="Corbel"/>
                <a:cs typeface="Corbel"/>
              </a:rPr>
              <a:t>for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example</a:t>
            </a:r>
            <a:r>
              <a:rPr sz="2800" dirty="0">
                <a:latin typeface="Corbel"/>
                <a:cs typeface="Corbel"/>
              </a:rPr>
              <a:t> if data </a:t>
            </a:r>
            <a:r>
              <a:rPr sz="2800" spc="5" dirty="0">
                <a:latin typeface="Corbel"/>
                <a:cs typeface="Corbel"/>
              </a:rPr>
              <a:t>is 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“computer” </a:t>
            </a:r>
            <a:r>
              <a:rPr sz="2800" spc="-10" dirty="0">
                <a:latin typeface="Corbel"/>
                <a:cs typeface="Corbel"/>
              </a:rPr>
              <a:t>then </a:t>
            </a:r>
            <a:r>
              <a:rPr sz="2800" spc="-5" dirty="0">
                <a:latin typeface="Corbel"/>
                <a:cs typeface="Corbel"/>
              </a:rPr>
              <a:t>it will </a:t>
            </a:r>
            <a:r>
              <a:rPr sz="2800" spc="-20" dirty="0">
                <a:latin typeface="Corbel"/>
                <a:cs typeface="Corbel"/>
              </a:rPr>
              <a:t>take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8 bytes and if </a:t>
            </a:r>
            <a:r>
              <a:rPr sz="2800" spc="-10" dirty="0">
                <a:latin typeface="Corbel"/>
                <a:cs typeface="Corbel"/>
              </a:rPr>
              <a:t>the </a:t>
            </a:r>
            <a:r>
              <a:rPr sz="2800" spc="-5" dirty="0">
                <a:latin typeface="Corbel"/>
                <a:cs typeface="Corbel"/>
              </a:rPr>
              <a:t> data </a:t>
            </a:r>
            <a:r>
              <a:rPr sz="2800" dirty="0">
                <a:latin typeface="Corbel"/>
                <a:cs typeface="Corbel"/>
              </a:rPr>
              <a:t>is </a:t>
            </a:r>
            <a:r>
              <a:rPr sz="2800" spc="-5" dirty="0">
                <a:latin typeface="Corbel"/>
                <a:cs typeface="Corbel"/>
              </a:rPr>
              <a:t>floating </a:t>
            </a:r>
            <a:r>
              <a:rPr sz="2800" dirty="0">
                <a:latin typeface="Corbel"/>
                <a:cs typeface="Corbel"/>
              </a:rPr>
              <a:t>value </a:t>
            </a:r>
            <a:r>
              <a:rPr sz="2800" spc="-20" dirty="0">
                <a:latin typeface="Corbel"/>
                <a:cs typeface="Corbel"/>
              </a:rPr>
              <a:t>like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11237.9876</a:t>
            </a:r>
            <a:r>
              <a:rPr sz="2800" spc="52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it will </a:t>
            </a:r>
            <a:r>
              <a:rPr sz="2800" spc="-20" dirty="0">
                <a:latin typeface="Corbel"/>
                <a:cs typeface="Corbel"/>
              </a:rPr>
              <a:t>take 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10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bytes.</a:t>
            </a:r>
            <a:endParaRPr sz="2800">
              <a:latin typeface="Corbel"/>
              <a:cs typeface="Corbel"/>
            </a:endParaRPr>
          </a:p>
          <a:p>
            <a:pPr marL="354965" marR="7620" indent="-342900" algn="just">
              <a:lnSpc>
                <a:spcPct val="90000"/>
              </a:lnSpc>
              <a:spcBef>
                <a:spcPts val="71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5600" algn="l"/>
              </a:tabLst>
            </a:pPr>
            <a:r>
              <a:rPr sz="2800" spc="-5" dirty="0">
                <a:latin typeface="Corbel"/>
                <a:cs typeface="Corbel"/>
              </a:rPr>
              <a:t>In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text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file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each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like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is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terminated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by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special 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character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called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b="1" spc="-5" dirty="0">
                <a:latin typeface="Corbel"/>
                <a:cs typeface="Corbel"/>
              </a:rPr>
              <a:t>EOL</a:t>
            </a:r>
            <a:r>
              <a:rPr sz="2800" spc="-5" dirty="0">
                <a:latin typeface="Corbel"/>
                <a:cs typeface="Corbel"/>
              </a:rPr>
              <a:t>.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In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text</a:t>
            </a:r>
            <a:r>
              <a:rPr sz="2800" spc="54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file</a:t>
            </a:r>
            <a:r>
              <a:rPr sz="2800" spc="56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some </a:t>
            </a:r>
            <a:r>
              <a:rPr sz="2800" spc="-5" dirty="0">
                <a:latin typeface="Corbel"/>
                <a:cs typeface="Corbel"/>
              </a:rPr>
              <a:t> translation</a:t>
            </a:r>
            <a:r>
              <a:rPr sz="2800" spc="3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takes</a:t>
            </a:r>
            <a:r>
              <a:rPr sz="2800" spc="29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place</a:t>
            </a:r>
            <a:r>
              <a:rPr sz="2800" spc="28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when</a:t>
            </a:r>
            <a:r>
              <a:rPr sz="2800" spc="29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this</a:t>
            </a:r>
            <a:r>
              <a:rPr sz="2800" spc="28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EOL</a:t>
            </a:r>
            <a:r>
              <a:rPr sz="2800" spc="28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character </a:t>
            </a:r>
            <a:r>
              <a:rPr sz="2800" spc="-55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is read or written. In python </a:t>
            </a:r>
            <a:r>
              <a:rPr sz="2800" spc="-10" dirty="0">
                <a:latin typeface="Corbel"/>
                <a:cs typeface="Corbel"/>
              </a:rPr>
              <a:t>EOL </a:t>
            </a:r>
            <a:r>
              <a:rPr sz="2800" dirty="0">
                <a:latin typeface="Corbel"/>
                <a:cs typeface="Corbel"/>
              </a:rPr>
              <a:t>is ‘\n’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or </a:t>
            </a:r>
            <a:r>
              <a:rPr sz="2800" spc="15" dirty="0">
                <a:latin typeface="Corbel"/>
                <a:cs typeface="Corbel"/>
              </a:rPr>
              <a:t>‘\r’ </a:t>
            </a:r>
            <a:r>
              <a:rPr sz="2800" spc="-10" dirty="0">
                <a:latin typeface="Corbel"/>
                <a:cs typeface="Corbel"/>
              </a:rPr>
              <a:t>or </a:t>
            </a:r>
            <a:r>
              <a:rPr sz="2800" spc="-5" dirty="0">
                <a:latin typeface="Corbel"/>
                <a:cs typeface="Corbel"/>
              </a:rPr>
              <a:t> combination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of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both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9125"/>
            <a:ext cx="74212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80" dirty="0"/>
              <a:t>File</a:t>
            </a:r>
            <a:r>
              <a:rPr sz="3600" spc="-229" dirty="0"/>
              <a:t> </a:t>
            </a:r>
            <a:r>
              <a:rPr sz="3600" spc="-85" dirty="0"/>
              <a:t>Modes</a:t>
            </a:r>
            <a:r>
              <a:rPr sz="3600" spc="-225" dirty="0"/>
              <a:t> </a:t>
            </a:r>
            <a:r>
              <a:rPr sz="3600" spc="-75" dirty="0"/>
              <a:t>and</a:t>
            </a:r>
            <a:r>
              <a:rPr sz="3600" spc="-220" dirty="0"/>
              <a:t> </a:t>
            </a:r>
            <a:r>
              <a:rPr sz="3600" spc="-95" dirty="0"/>
              <a:t>Opening</a:t>
            </a:r>
            <a:r>
              <a:rPr sz="3600" spc="-225" dirty="0"/>
              <a:t> </a:t>
            </a:r>
            <a:r>
              <a:rPr sz="3600" spc="-95" dirty="0"/>
              <a:t>position </a:t>
            </a:r>
            <a:r>
              <a:rPr sz="3600" spc="-1964" dirty="0"/>
              <a:t> </a:t>
            </a:r>
            <a:r>
              <a:rPr sz="3600" spc="-55" dirty="0"/>
              <a:t>of</a:t>
            </a:r>
            <a:r>
              <a:rPr sz="3600" spc="-210" dirty="0"/>
              <a:t> </a:t>
            </a:r>
            <a:r>
              <a:rPr sz="3600" spc="-85" dirty="0"/>
              <a:t>file</a:t>
            </a:r>
            <a:r>
              <a:rPr sz="3600" spc="-210" dirty="0"/>
              <a:t> </a:t>
            </a:r>
            <a:r>
              <a:rPr sz="3600" spc="-95" dirty="0"/>
              <a:t>pointer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050" y="1778000"/>
          <a:ext cx="7772400" cy="2021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/>
                <a:gridCol w="38862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MODE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OPENING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POSITION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45" dirty="0">
                          <a:latin typeface="Corbel"/>
                          <a:cs typeface="Corbel"/>
                        </a:rPr>
                        <a:t>r,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r+,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rb,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rb+,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r+b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Beginning</a:t>
                      </a:r>
                      <a:r>
                        <a:rPr sz="1800" spc="-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file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orbel"/>
                          <a:cs typeface="Corbel"/>
                        </a:rPr>
                        <a:t>w,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w+,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wb, wb+,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w+b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Beginning</a:t>
                      </a:r>
                      <a:r>
                        <a:rPr sz="18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(overwrites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the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if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already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exists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a,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ab,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a+,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ab+,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a+b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54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At the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end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file if file exists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otherwise </a:t>
                      </a:r>
                      <a:r>
                        <a:rPr sz="1800" spc="-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creates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new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file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25221"/>
            <a:ext cx="7162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/>
              <a:t>Standard</a:t>
            </a:r>
            <a:r>
              <a:rPr sz="2800" spc="-220" dirty="0"/>
              <a:t> </a:t>
            </a:r>
            <a:r>
              <a:rPr sz="2800" spc="-85" dirty="0"/>
              <a:t>INPUT,</a:t>
            </a:r>
            <a:r>
              <a:rPr sz="2800" spc="-229" dirty="0"/>
              <a:t> </a:t>
            </a:r>
            <a:r>
              <a:rPr sz="2800" spc="-85" dirty="0"/>
              <a:t>OUTPUT</a:t>
            </a:r>
            <a:r>
              <a:rPr sz="2800" spc="-220" dirty="0"/>
              <a:t> </a:t>
            </a:r>
            <a:r>
              <a:rPr sz="2800" spc="-75" dirty="0"/>
              <a:t>and</a:t>
            </a:r>
            <a:r>
              <a:rPr sz="2800" spc="-204" dirty="0"/>
              <a:t> </a:t>
            </a:r>
            <a:r>
              <a:rPr sz="2800" spc="-85" dirty="0"/>
              <a:t>ERROR</a:t>
            </a:r>
            <a:r>
              <a:rPr sz="2800" spc="-215" dirty="0"/>
              <a:t> </a:t>
            </a:r>
            <a:r>
              <a:rPr sz="2800" spc="-85" dirty="0"/>
              <a:t>STREAM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62024" y="1751456"/>
            <a:ext cx="4284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  <a:tab pos="355600" algn="l"/>
                <a:tab pos="2689225" algn="l"/>
              </a:tabLst>
            </a:pPr>
            <a:r>
              <a:rPr sz="2800" spc="-5" dirty="0">
                <a:latin typeface="Corbel"/>
                <a:cs typeface="Corbel"/>
              </a:rPr>
              <a:t>Standard</a:t>
            </a:r>
            <a:r>
              <a:rPr sz="2800" spc="5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Input	:</a:t>
            </a:r>
            <a:r>
              <a:rPr sz="2800" spc="-6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Keyboard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2024" y="2179054"/>
            <a:ext cx="2846070" cy="9709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59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Corbel"/>
                <a:cs typeface="Corbel"/>
              </a:rPr>
              <a:t>Standard</a:t>
            </a:r>
            <a:r>
              <a:rPr sz="2800" spc="-8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Outp</a:t>
            </a:r>
            <a:r>
              <a:rPr sz="2800" dirty="0">
                <a:latin typeface="Corbel"/>
                <a:cs typeface="Corbel"/>
              </a:rPr>
              <a:t>u</a:t>
            </a:r>
            <a:r>
              <a:rPr sz="2800" spc="-5" dirty="0">
                <a:latin typeface="Corbel"/>
                <a:cs typeface="Corbel"/>
              </a:rPr>
              <a:t>t</a:t>
            </a:r>
            <a:endParaRPr sz="28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365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Corbel"/>
                <a:cs typeface="Corbel"/>
              </a:rPr>
              <a:t>Standard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error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1662" y="2179054"/>
            <a:ext cx="1373505" cy="9709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800" spc="-5" dirty="0">
                <a:latin typeface="Corbel"/>
                <a:cs typeface="Corbel"/>
              </a:rPr>
              <a:t>:</a:t>
            </a:r>
            <a:r>
              <a:rPr sz="2800" spc="-8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Monitor</a:t>
            </a:r>
            <a:endParaRPr sz="2800">
              <a:latin typeface="Corbel"/>
              <a:cs typeface="Corbel"/>
            </a:endParaRPr>
          </a:p>
          <a:p>
            <a:pPr marL="13970">
              <a:lnSpc>
                <a:spcPct val="100000"/>
              </a:lnSpc>
              <a:spcBef>
                <a:spcPts val="365"/>
              </a:spcBef>
            </a:pPr>
            <a:r>
              <a:rPr sz="2800" spc="-5" dirty="0">
                <a:latin typeface="Corbel"/>
                <a:cs typeface="Corbel"/>
              </a:rPr>
              <a:t>:</a:t>
            </a:r>
            <a:r>
              <a:rPr sz="2800" spc="-8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Monitor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2024" y="3644646"/>
            <a:ext cx="7287259" cy="254952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4965" marR="964565" indent="-342900">
              <a:lnSpc>
                <a:spcPts val="3030"/>
              </a:lnSpc>
              <a:spcBef>
                <a:spcPts val="47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Corbel"/>
                <a:cs typeface="Corbel"/>
              </a:rPr>
              <a:t>Standard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Input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devices(stdin)</a:t>
            </a:r>
            <a:r>
              <a:rPr sz="2800" spc="-5" dirty="0">
                <a:latin typeface="Corbel"/>
                <a:cs typeface="Corbel"/>
              </a:rPr>
              <a:t> reads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from </a:t>
            </a:r>
            <a:r>
              <a:rPr sz="2800" spc="-54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keyboard</a:t>
            </a:r>
            <a:endParaRPr sz="2800">
              <a:latin typeface="Corbel"/>
              <a:cs typeface="Corbel"/>
            </a:endParaRPr>
          </a:p>
          <a:p>
            <a:pPr marL="354965" marR="5080" indent="-342900">
              <a:lnSpc>
                <a:spcPts val="3020"/>
              </a:lnSpc>
              <a:spcBef>
                <a:spcPts val="695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Corbel"/>
                <a:cs typeface="Corbel"/>
              </a:rPr>
              <a:t>Standard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output devices(stdout)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display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output </a:t>
            </a:r>
            <a:r>
              <a:rPr sz="2800" spc="-54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on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monitor</a:t>
            </a:r>
            <a:endParaRPr sz="2800">
              <a:latin typeface="Corbel"/>
              <a:cs typeface="Corbel"/>
            </a:endParaRPr>
          </a:p>
          <a:p>
            <a:pPr marL="354965" marR="250190" indent="-342900">
              <a:lnSpc>
                <a:spcPts val="3030"/>
              </a:lnSpc>
              <a:spcBef>
                <a:spcPts val="695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Corbel"/>
                <a:cs typeface="Corbel"/>
              </a:rPr>
              <a:t>Standard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error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devices(stderr) </a:t>
            </a:r>
            <a:r>
              <a:rPr sz="2800" spc="-10" dirty="0">
                <a:latin typeface="Corbel"/>
                <a:cs typeface="Corbel"/>
              </a:rPr>
              <a:t>same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as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stdout </a:t>
            </a:r>
            <a:r>
              <a:rPr sz="2800" spc="-54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but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normally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for errors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35" dirty="0">
                <a:latin typeface="Corbel"/>
                <a:cs typeface="Corbel"/>
              </a:rPr>
              <a:t>only.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409560"/>
            <a:ext cx="7616190" cy="315722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b="1" spc="-95" dirty="0">
                <a:latin typeface="Consolas"/>
                <a:cs typeface="Consolas"/>
              </a:rPr>
              <a:t>Standard</a:t>
            </a:r>
            <a:r>
              <a:rPr sz="2800" b="1" spc="-220" dirty="0">
                <a:latin typeface="Consolas"/>
                <a:cs typeface="Consolas"/>
              </a:rPr>
              <a:t> </a:t>
            </a:r>
            <a:r>
              <a:rPr sz="2800" b="1" spc="-85" dirty="0">
                <a:latin typeface="Consolas"/>
                <a:cs typeface="Consolas"/>
              </a:rPr>
              <a:t>INPUT,</a:t>
            </a:r>
            <a:r>
              <a:rPr sz="2800" b="1" spc="-229" dirty="0">
                <a:latin typeface="Consolas"/>
                <a:cs typeface="Consolas"/>
              </a:rPr>
              <a:t> </a:t>
            </a:r>
            <a:r>
              <a:rPr sz="2800" b="1" spc="-85" dirty="0">
                <a:latin typeface="Consolas"/>
                <a:cs typeface="Consolas"/>
              </a:rPr>
              <a:t>OUTPUT</a:t>
            </a:r>
            <a:r>
              <a:rPr sz="2800" b="1" spc="-215" dirty="0">
                <a:latin typeface="Consolas"/>
                <a:cs typeface="Consolas"/>
              </a:rPr>
              <a:t> </a:t>
            </a:r>
            <a:r>
              <a:rPr sz="2800" b="1" spc="-75" dirty="0">
                <a:latin typeface="Consolas"/>
                <a:cs typeface="Consolas"/>
              </a:rPr>
              <a:t>and</a:t>
            </a:r>
            <a:r>
              <a:rPr sz="2800" b="1" spc="-204" dirty="0">
                <a:latin typeface="Consolas"/>
                <a:cs typeface="Consolas"/>
              </a:rPr>
              <a:t> </a:t>
            </a:r>
            <a:r>
              <a:rPr sz="2800" b="1" spc="-85" dirty="0">
                <a:latin typeface="Consolas"/>
                <a:cs typeface="Consolas"/>
              </a:rPr>
              <a:t>ERROR</a:t>
            </a:r>
            <a:r>
              <a:rPr sz="2800" b="1" spc="-220" dirty="0">
                <a:latin typeface="Consolas"/>
                <a:cs typeface="Consolas"/>
              </a:rPr>
              <a:t> </a:t>
            </a:r>
            <a:r>
              <a:rPr sz="2800" b="1" spc="-85" dirty="0">
                <a:latin typeface="Consolas"/>
                <a:cs typeface="Consolas"/>
              </a:rPr>
              <a:t>STREAM</a:t>
            </a:r>
            <a:endParaRPr sz="2800">
              <a:latin typeface="Consolas"/>
              <a:cs typeface="Consolas"/>
            </a:endParaRPr>
          </a:p>
          <a:p>
            <a:pPr marL="423545" marR="6985" indent="-342900" algn="just">
              <a:lnSpc>
                <a:spcPct val="100000"/>
              </a:lnSpc>
              <a:spcBef>
                <a:spcPts val="97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424180" algn="l"/>
              </a:tabLst>
            </a:pPr>
            <a:r>
              <a:rPr sz="3000" spc="-5" dirty="0">
                <a:latin typeface="Corbel"/>
                <a:cs typeface="Corbel"/>
              </a:rPr>
              <a:t>The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standard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devices</a:t>
            </a:r>
            <a:r>
              <a:rPr sz="3000" dirty="0">
                <a:latin typeface="Corbel"/>
                <a:cs typeface="Corbel"/>
              </a:rPr>
              <a:t> are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implemented</a:t>
            </a:r>
            <a:r>
              <a:rPr sz="3000" spc="590" dirty="0">
                <a:latin typeface="Corbel"/>
                <a:cs typeface="Corbel"/>
              </a:rPr>
              <a:t> </a:t>
            </a:r>
            <a:r>
              <a:rPr sz="3000" spc="5" dirty="0">
                <a:latin typeface="Corbel"/>
                <a:cs typeface="Corbel"/>
              </a:rPr>
              <a:t>as </a:t>
            </a:r>
            <a:r>
              <a:rPr sz="3000" spc="1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files</a:t>
            </a:r>
            <a:r>
              <a:rPr sz="3000" dirty="0">
                <a:latin typeface="Corbel"/>
                <a:cs typeface="Corbel"/>
              </a:rPr>
              <a:t> called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standard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streams</a:t>
            </a:r>
            <a:r>
              <a:rPr sz="3000" dirty="0">
                <a:latin typeface="Corbel"/>
                <a:cs typeface="Corbel"/>
              </a:rPr>
              <a:t> in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Python</a:t>
            </a:r>
            <a:r>
              <a:rPr sz="3000" spc="59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and </a:t>
            </a:r>
            <a:r>
              <a:rPr sz="3000" spc="-59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we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can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use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them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by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using</a:t>
            </a:r>
            <a:r>
              <a:rPr sz="3000" spc="-5" dirty="0">
                <a:latin typeface="Corbel"/>
                <a:cs typeface="Corbel"/>
              </a:rPr>
              <a:t> </a:t>
            </a:r>
            <a:r>
              <a:rPr sz="3200" b="1" spc="-5" dirty="0">
                <a:latin typeface="Corbel"/>
                <a:cs typeface="Corbel"/>
              </a:rPr>
              <a:t>sys </a:t>
            </a:r>
            <a:r>
              <a:rPr sz="3000" spc="-5" dirty="0">
                <a:latin typeface="Corbel"/>
                <a:cs typeface="Corbel"/>
              </a:rPr>
              <a:t>module.</a:t>
            </a:r>
            <a:endParaRPr sz="3000">
              <a:latin typeface="Corbel"/>
              <a:cs typeface="Corbel"/>
            </a:endParaRPr>
          </a:p>
          <a:p>
            <a:pPr marL="423545" marR="5080" indent="-342900" algn="just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424180" algn="l"/>
              </a:tabLst>
            </a:pPr>
            <a:r>
              <a:rPr sz="3000" spc="-10" dirty="0">
                <a:latin typeface="Corbel"/>
                <a:cs typeface="Corbel"/>
              </a:rPr>
              <a:t>After</a:t>
            </a:r>
            <a:r>
              <a:rPr sz="3000" spc="-5" dirty="0">
                <a:latin typeface="Corbel"/>
                <a:cs typeface="Corbel"/>
              </a:rPr>
              <a:t> importing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200" b="1" dirty="0">
                <a:latin typeface="Corbel"/>
                <a:cs typeface="Corbel"/>
              </a:rPr>
              <a:t>sys</a:t>
            </a:r>
            <a:r>
              <a:rPr sz="3200" b="1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module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we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can</a:t>
            </a:r>
            <a:r>
              <a:rPr sz="3000" dirty="0">
                <a:latin typeface="Corbel"/>
                <a:cs typeface="Corbel"/>
              </a:rPr>
              <a:t> use 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standard</a:t>
            </a:r>
            <a:r>
              <a:rPr sz="3000" spc="2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streams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200" b="1" dirty="0">
                <a:latin typeface="Corbel"/>
                <a:cs typeface="Corbel"/>
              </a:rPr>
              <a:t>stdin, stdout, stderr</a:t>
            </a:r>
            <a:endParaRPr sz="32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3810000"/>
            <a:ext cx="4724400" cy="2362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7400" y="4343400"/>
            <a:ext cx="30480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4293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85" dirty="0">
                <a:latin typeface="Consolas"/>
                <a:cs typeface="Consolas"/>
              </a:rPr>
              <a:t>“with”</a:t>
            </a:r>
            <a:r>
              <a:rPr sz="4000" b="0" spc="-254" dirty="0">
                <a:latin typeface="Consolas"/>
                <a:cs typeface="Consolas"/>
              </a:rPr>
              <a:t> </a:t>
            </a:r>
            <a:r>
              <a:rPr sz="4000" b="0" spc="-105" dirty="0">
                <a:latin typeface="Consolas"/>
                <a:cs typeface="Consolas"/>
              </a:rPr>
              <a:t>statement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751456"/>
            <a:ext cx="7365365" cy="41757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4965" marR="5080" indent="-342900">
              <a:lnSpc>
                <a:spcPct val="90000"/>
              </a:lnSpc>
              <a:spcBef>
                <a:spcPts val="43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  <a:tab pos="355600" algn="l"/>
                <a:tab pos="3011805" algn="l"/>
                <a:tab pos="4363720" algn="l"/>
              </a:tabLst>
            </a:pPr>
            <a:r>
              <a:rPr sz="2800" spc="-20" dirty="0">
                <a:latin typeface="Corbel"/>
                <a:cs typeface="Corbel"/>
              </a:rPr>
              <a:t>Python’s</a:t>
            </a:r>
            <a:r>
              <a:rPr sz="2800" spc="4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“with”</a:t>
            </a:r>
            <a:r>
              <a:rPr sz="2800" spc="3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statement	</a:t>
            </a:r>
            <a:r>
              <a:rPr sz="2800" spc="-5" dirty="0">
                <a:latin typeface="Corbel"/>
                <a:cs typeface="Corbel"/>
              </a:rPr>
              <a:t>for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file</a:t>
            </a:r>
            <a:r>
              <a:rPr sz="2800" spc="-10" dirty="0">
                <a:latin typeface="Corbel"/>
                <a:cs typeface="Corbel"/>
              </a:rPr>
              <a:t> handling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is 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very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handy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when you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have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two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related 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operations</a:t>
            </a:r>
            <a:r>
              <a:rPr sz="2800" spc="3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which	you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would</a:t>
            </a:r>
            <a:r>
              <a:rPr sz="2800" spc="-20" dirty="0">
                <a:latin typeface="Corbel"/>
                <a:cs typeface="Corbel"/>
              </a:rPr>
              <a:t> like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to execute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as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 </a:t>
            </a:r>
            <a:r>
              <a:rPr sz="2800" spc="-545" dirty="0">
                <a:latin typeface="Corbel"/>
                <a:cs typeface="Corbel"/>
              </a:rPr>
              <a:t> </a:t>
            </a:r>
            <a:r>
              <a:rPr sz="2800" spc="-30" dirty="0">
                <a:latin typeface="Corbel"/>
                <a:cs typeface="Corbel"/>
              </a:rPr>
              <a:t>pair,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with a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block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of </a:t>
            </a:r>
            <a:r>
              <a:rPr sz="2800" spc="-10" dirty="0">
                <a:latin typeface="Corbel"/>
                <a:cs typeface="Corbel"/>
              </a:rPr>
              <a:t>code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in</a:t>
            </a:r>
            <a:r>
              <a:rPr sz="2800" spc="-5" dirty="0">
                <a:latin typeface="Corbel"/>
                <a:cs typeface="Corbel"/>
              </a:rPr>
              <a:t> between:</a:t>
            </a:r>
            <a:endParaRPr sz="2800">
              <a:latin typeface="Corbel"/>
              <a:cs typeface="Corbel"/>
            </a:endParaRPr>
          </a:p>
          <a:p>
            <a:pPr marL="1772920" marR="10795" indent="-915035">
              <a:lnSpc>
                <a:spcPct val="110700"/>
              </a:lnSpc>
              <a:spcBef>
                <a:spcPts val="15"/>
              </a:spcBef>
            </a:pPr>
            <a:r>
              <a:rPr sz="2800" b="1" spc="-10" dirty="0">
                <a:latin typeface="Corbel"/>
                <a:cs typeface="Corbel"/>
              </a:rPr>
              <a:t>with</a:t>
            </a:r>
            <a:r>
              <a:rPr sz="2800" b="1" dirty="0">
                <a:latin typeface="Corbel"/>
                <a:cs typeface="Corbel"/>
              </a:rPr>
              <a:t> </a:t>
            </a:r>
            <a:r>
              <a:rPr sz="2800" b="1" spc="-5" dirty="0">
                <a:latin typeface="Corbel"/>
                <a:cs typeface="Corbel"/>
              </a:rPr>
              <a:t>open(filename[,</a:t>
            </a:r>
            <a:r>
              <a:rPr sz="2800" b="1" spc="50" dirty="0">
                <a:latin typeface="Corbel"/>
                <a:cs typeface="Corbel"/>
              </a:rPr>
              <a:t> </a:t>
            </a:r>
            <a:r>
              <a:rPr sz="2800" b="1" spc="-20" dirty="0">
                <a:latin typeface="Corbel"/>
                <a:cs typeface="Corbel"/>
              </a:rPr>
              <a:t>mode])</a:t>
            </a:r>
            <a:r>
              <a:rPr sz="2800" b="1" spc="30" dirty="0">
                <a:latin typeface="Corbel"/>
                <a:cs typeface="Corbel"/>
              </a:rPr>
              <a:t> </a:t>
            </a:r>
            <a:r>
              <a:rPr sz="2800" b="1" spc="-5" dirty="0">
                <a:latin typeface="Corbel"/>
                <a:cs typeface="Corbel"/>
              </a:rPr>
              <a:t>as</a:t>
            </a:r>
            <a:r>
              <a:rPr sz="2800" b="1" spc="5" dirty="0">
                <a:latin typeface="Corbel"/>
                <a:cs typeface="Corbel"/>
              </a:rPr>
              <a:t> </a:t>
            </a:r>
            <a:r>
              <a:rPr sz="2800" b="1" spc="-10" dirty="0">
                <a:latin typeface="Corbel"/>
                <a:cs typeface="Corbel"/>
              </a:rPr>
              <a:t>filehandle: </a:t>
            </a:r>
            <a:r>
              <a:rPr sz="2800" b="1" spc="-560" dirty="0">
                <a:latin typeface="Corbel"/>
                <a:cs typeface="Corbel"/>
              </a:rPr>
              <a:t> </a:t>
            </a:r>
            <a:r>
              <a:rPr sz="2800" b="1" spc="-10" dirty="0">
                <a:latin typeface="Corbel"/>
                <a:cs typeface="Corbel"/>
              </a:rPr>
              <a:t>file_manipulation_statement</a:t>
            </a:r>
            <a:endParaRPr sz="2800">
              <a:latin typeface="Corbel"/>
              <a:cs typeface="Corbel"/>
            </a:endParaRPr>
          </a:p>
          <a:p>
            <a:pPr marL="354965" marR="212725" indent="-342900">
              <a:lnSpc>
                <a:spcPct val="90000"/>
              </a:lnSpc>
              <a:spcBef>
                <a:spcPts val="695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10" dirty="0">
                <a:latin typeface="Corbel"/>
                <a:cs typeface="Corbel"/>
              </a:rPr>
              <a:t>The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advantage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of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“with”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it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will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automatically </a:t>
            </a:r>
            <a:r>
              <a:rPr sz="2800" spc="-54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close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the</a:t>
            </a:r>
            <a:r>
              <a:rPr sz="2800" spc="-5" dirty="0">
                <a:latin typeface="Corbel"/>
                <a:cs typeface="Corbel"/>
              </a:rPr>
              <a:t> file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after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nested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block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of </a:t>
            </a:r>
            <a:r>
              <a:rPr sz="2800" spc="-10" dirty="0">
                <a:latin typeface="Corbel"/>
                <a:cs typeface="Corbel"/>
              </a:rPr>
              <a:t>code.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It </a:t>
            </a:r>
            <a:r>
              <a:rPr sz="2800" spc="-5" dirty="0">
                <a:latin typeface="Corbel"/>
                <a:cs typeface="Corbel"/>
              </a:rPr>
              <a:t> guarantees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to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close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the</a:t>
            </a:r>
            <a:r>
              <a:rPr sz="2800" spc="-5" dirty="0">
                <a:latin typeface="Corbel"/>
                <a:cs typeface="Corbel"/>
              </a:rPr>
              <a:t> file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how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nested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block 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exits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even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if any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run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time error </a:t>
            </a:r>
            <a:r>
              <a:rPr sz="2800" spc="-15" dirty="0">
                <a:latin typeface="Corbel"/>
                <a:cs typeface="Corbel"/>
              </a:rPr>
              <a:t>occurs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1892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5" dirty="0">
                <a:latin typeface="Consolas"/>
                <a:cs typeface="Consolas"/>
              </a:rPr>
              <a:t>Example</a:t>
            </a:r>
            <a:endParaRPr sz="40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371600"/>
            <a:ext cx="5334000" cy="838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6744" y="2658364"/>
            <a:ext cx="5572125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5894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85" dirty="0">
                <a:latin typeface="Consolas"/>
                <a:cs typeface="Consolas"/>
              </a:rPr>
              <a:t>Binary</a:t>
            </a:r>
            <a:r>
              <a:rPr sz="4000" b="0" spc="-220" dirty="0">
                <a:latin typeface="Consolas"/>
                <a:cs typeface="Consolas"/>
              </a:rPr>
              <a:t> </a:t>
            </a:r>
            <a:r>
              <a:rPr sz="4000" b="0" spc="-80" dirty="0">
                <a:latin typeface="Consolas"/>
                <a:cs typeface="Consolas"/>
              </a:rPr>
              <a:t>file</a:t>
            </a:r>
            <a:r>
              <a:rPr sz="4000" b="0" spc="-220" dirty="0">
                <a:latin typeface="Consolas"/>
                <a:cs typeface="Consolas"/>
              </a:rPr>
              <a:t> </a:t>
            </a:r>
            <a:r>
              <a:rPr sz="4000" b="0" spc="-105" dirty="0">
                <a:latin typeface="Consolas"/>
                <a:cs typeface="Consolas"/>
              </a:rPr>
              <a:t>operations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792604"/>
            <a:ext cx="754634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spc="-5" dirty="0">
                <a:latin typeface="Corbel"/>
                <a:cs typeface="Corbel"/>
              </a:rPr>
              <a:t>If </a:t>
            </a:r>
            <a:r>
              <a:rPr sz="3000" dirty="0">
                <a:latin typeface="Corbel"/>
                <a:cs typeface="Corbel"/>
              </a:rPr>
              <a:t>we want to write a </a:t>
            </a:r>
            <a:r>
              <a:rPr sz="3000" spc="-5" dirty="0">
                <a:latin typeface="Corbel"/>
                <a:cs typeface="Corbel"/>
              </a:rPr>
              <a:t>structure such </a:t>
            </a:r>
            <a:r>
              <a:rPr sz="3000" dirty="0">
                <a:latin typeface="Corbel"/>
                <a:cs typeface="Corbel"/>
              </a:rPr>
              <a:t>as list </a:t>
            </a:r>
            <a:r>
              <a:rPr sz="3000" spc="-5" dirty="0">
                <a:latin typeface="Corbel"/>
                <a:cs typeface="Corbel"/>
              </a:rPr>
              <a:t>or </a:t>
            </a:r>
            <a:r>
              <a:rPr sz="3000" dirty="0">
                <a:latin typeface="Corbel"/>
                <a:cs typeface="Corbel"/>
              </a:rPr>
              <a:t> dictionary to a file and read it </a:t>
            </a:r>
            <a:r>
              <a:rPr sz="3000" spc="-5" dirty="0">
                <a:latin typeface="Corbel"/>
                <a:cs typeface="Corbel"/>
              </a:rPr>
              <a:t>subsequently 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we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need</a:t>
            </a:r>
            <a:r>
              <a:rPr sz="3000" dirty="0">
                <a:latin typeface="Corbel"/>
                <a:cs typeface="Corbel"/>
              </a:rPr>
              <a:t> to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use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the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Python</a:t>
            </a:r>
            <a:r>
              <a:rPr sz="3000" dirty="0">
                <a:latin typeface="Corbel"/>
                <a:cs typeface="Corbel"/>
              </a:rPr>
              <a:t> module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b="1" spc="-5" dirty="0">
                <a:latin typeface="Corbel"/>
                <a:cs typeface="Corbel"/>
              </a:rPr>
              <a:t>pickle</a:t>
            </a:r>
            <a:r>
              <a:rPr sz="3000" spc="-5" dirty="0">
                <a:latin typeface="Corbel"/>
                <a:cs typeface="Corbel"/>
              </a:rPr>
              <a:t>. </a:t>
            </a:r>
            <a:r>
              <a:rPr sz="3000" spc="-590" dirty="0">
                <a:latin typeface="Corbel"/>
                <a:cs typeface="Corbel"/>
              </a:rPr>
              <a:t> </a:t>
            </a:r>
            <a:r>
              <a:rPr sz="3000" b="1" spc="-5" dirty="0">
                <a:latin typeface="Corbel"/>
                <a:cs typeface="Corbel"/>
              </a:rPr>
              <a:t>Pickling </a:t>
            </a:r>
            <a:r>
              <a:rPr sz="3000" spc="5" dirty="0">
                <a:latin typeface="Corbel"/>
                <a:cs typeface="Corbel"/>
              </a:rPr>
              <a:t>is </a:t>
            </a:r>
            <a:r>
              <a:rPr sz="3000" spc="-5" dirty="0">
                <a:latin typeface="Corbel"/>
                <a:cs typeface="Corbel"/>
              </a:rPr>
              <a:t>the process of converting </a:t>
            </a:r>
            <a:r>
              <a:rPr sz="3000" spc="-10" dirty="0">
                <a:latin typeface="Corbel"/>
                <a:cs typeface="Corbel"/>
              </a:rPr>
              <a:t>structure </a:t>
            </a:r>
            <a:r>
              <a:rPr sz="3000" spc="-59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 a byte </a:t>
            </a:r>
            <a:r>
              <a:rPr sz="3000" spc="-5" dirty="0">
                <a:latin typeface="Corbel"/>
                <a:cs typeface="Corbel"/>
              </a:rPr>
              <a:t>stream before writing </a:t>
            </a:r>
            <a:r>
              <a:rPr sz="3000" dirty="0">
                <a:latin typeface="Corbel"/>
                <a:cs typeface="Corbel"/>
              </a:rPr>
              <a:t>to a file and 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while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reading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the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content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of</a:t>
            </a:r>
            <a:r>
              <a:rPr sz="3000" dirty="0">
                <a:latin typeface="Corbel"/>
                <a:cs typeface="Corbel"/>
              </a:rPr>
              <a:t> file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reverse 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process called </a:t>
            </a:r>
            <a:r>
              <a:rPr sz="3000" b="1" spc="-5" dirty="0">
                <a:latin typeface="Corbel"/>
                <a:cs typeface="Corbel"/>
              </a:rPr>
              <a:t>Unpickling </a:t>
            </a:r>
            <a:r>
              <a:rPr sz="3000" spc="5" dirty="0">
                <a:latin typeface="Corbel"/>
                <a:cs typeface="Corbel"/>
              </a:rPr>
              <a:t>is </a:t>
            </a:r>
            <a:r>
              <a:rPr sz="3000" spc="-5" dirty="0">
                <a:latin typeface="Corbel"/>
                <a:cs typeface="Corbel"/>
              </a:rPr>
              <a:t>used </a:t>
            </a:r>
            <a:r>
              <a:rPr sz="3000" dirty="0">
                <a:latin typeface="Corbel"/>
                <a:cs typeface="Corbel"/>
              </a:rPr>
              <a:t>to </a:t>
            </a:r>
            <a:r>
              <a:rPr sz="3000" spc="-5" dirty="0">
                <a:latin typeface="Corbel"/>
                <a:cs typeface="Corbel"/>
              </a:rPr>
              <a:t>convert 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the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byte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stream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back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the</a:t>
            </a:r>
            <a:r>
              <a:rPr sz="3000" spc="-2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original</a:t>
            </a:r>
            <a:r>
              <a:rPr sz="3000" spc="2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format.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525221"/>
            <a:ext cx="7475855" cy="5415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85" dirty="0">
                <a:latin typeface="Consolas"/>
                <a:cs typeface="Consolas"/>
              </a:rPr>
              <a:t>Steps</a:t>
            </a:r>
            <a:r>
              <a:rPr sz="2800" b="1" spc="-210" dirty="0">
                <a:latin typeface="Consolas"/>
                <a:cs typeface="Consolas"/>
              </a:rPr>
              <a:t> </a:t>
            </a:r>
            <a:r>
              <a:rPr sz="2800" b="1" spc="-60" dirty="0">
                <a:latin typeface="Consolas"/>
                <a:cs typeface="Consolas"/>
              </a:rPr>
              <a:t>to</a:t>
            </a:r>
            <a:r>
              <a:rPr sz="2800" b="1" spc="-215" dirty="0">
                <a:latin typeface="Consolas"/>
                <a:cs typeface="Consolas"/>
              </a:rPr>
              <a:t> </a:t>
            </a:r>
            <a:r>
              <a:rPr sz="2800" b="1" spc="-90" dirty="0">
                <a:latin typeface="Consolas"/>
                <a:cs typeface="Consolas"/>
              </a:rPr>
              <a:t>perform</a:t>
            </a:r>
            <a:r>
              <a:rPr sz="2800" b="1" spc="-215" dirty="0">
                <a:latin typeface="Consolas"/>
                <a:cs typeface="Consolas"/>
              </a:rPr>
              <a:t> </a:t>
            </a:r>
            <a:r>
              <a:rPr sz="2800" b="1" spc="-85" dirty="0">
                <a:latin typeface="Consolas"/>
                <a:cs typeface="Consolas"/>
              </a:rPr>
              <a:t>binary</a:t>
            </a:r>
            <a:r>
              <a:rPr sz="2800" b="1" spc="-229" dirty="0">
                <a:latin typeface="Consolas"/>
                <a:cs typeface="Consolas"/>
              </a:rPr>
              <a:t> </a:t>
            </a:r>
            <a:r>
              <a:rPr sz="2800" b="1" spc="-80" dirty="0">
                <a:latin typeface="Consolas"/>
                <a:cs typeface="Consolas"/>
              </a:rPr>
              <a:t>file</a:t>
            </a:r>
            <a:r>
              <a:rPr sz="2800" b="1" spc="-210" dirty="0">
                <a:latin typeface="Consolas"/>
                <a:cs typeface="Consolas"/>
              </a:rPr>
              <a:t> </a:t>
            </a:r>
            <a:r>
              <a:rPr sz="2800" b="1" spc="-95" dirty="0">
                <a:latin typeface="Consolas"/>
                <a:cs typeface="Consolas"/>
              </a:rPr>
              <a:t>operations</a:t>
            </a:r>
            <a:endParaRPr sz="2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Consolas"/>
              <a:cs typeface="Consolas"/>
            </a:endParaRPr>
          </a:p>
          <a:p>
            <a:pPr marL="423545" marR="527050" indent="-342900">
              <a:lnSpc>
                <a:spcPts val="3240"/>
              </a:lnSpc>
              <a:buClr>
                <a:srgbClr val="D5EBFF"/>
              </a:buClr>
              <a:buSzPct val="95000"/>
              <a:buFont typeface="Wingdings"/>
              <a:buChar char=""/>
              <a:tabLst>
                <a:tab pos="423545" algn="l"/>
                <a:tab pos="424180" algn="l"/>
              </a:tabLst>
            </a:pPr>
            <a:r>
              <a:rPr sz="3000" spc="-5" dirty="0">
                <a:latin typeface="Corbel"/>
                <a:cs typeface="Corbel"/>
              </a:rPr>
              <a:t>First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we</a:t>
            </a:r>
            <a:r>
              <a:rPr sz="3000" spc="-2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need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to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import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the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module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called </a:t>
            </a:r>
            <a:r>
              <a:rPr sz="3000" spc="-58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pickle.</a:t>
            </a:r>
            <a:endParaRPr sz="3000">
              <a:latin typeface="Corbel"/>
              <a:cs typeface="Corbel"/>
            </a:endParaRPr>
          </a:p>
          <a:p>
            <a:pPr marL="423545" indent="-343535">
              <a:lnSpc>
                <a:spcPct val="100000"/>
              </a:lnSpc>
              <a:spcBef>
                <a:spcPts val="2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423545" algn="l"/>
                <a:tab pos="424180" algn="l"/>
              </a:tabLst>
            </a:pPr>
            <a:r>
              <a:rPr sz="3000" spc="-5" dirty="0">
                <a:latin typeface="Corbel"/>
                <a:cs typeface="Corbel"/>
              </a:rPr>
              <a:t>This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module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provides </a:t>
            </a:r>
            <a:r>
              <a:rPr sz="3000" dirty="0">
                <a:latin typeface="Corbel"/>
                <a:cs typeface="Corbel"/>
              </a:rPr>
              <a:t>2 </a:t>
            </a:r>
            <a:r>
              <a:rPr sz="3000" spc="-5" dirty="0">
                <a:latin typeface="Corbel"/>
                <a:cs typeface="Corbel"/>
              </a:rPr>
              <a:t>main</a:t>
            </a:r>
            <a:r>
              <a:rPr sz="3000" spc="1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functions:</a:t>
            </a:r>
            <a:endParaRPr sz="3000">
              <a:latin typeface="Corbel"/>
              <a:cs typeface="Corbel"/>
            </a:endParaRPr>
          </a:p>
          <a:p>
            <a:pPr marL="753110" marR="45720" lvl="1" indent="-287020">
              <a:lnSpc>
                <a:spcPts val="2810"/>
              </a:lnSpc>
              <a:spcBef>
                <a:spcPts val="695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753110" algn="l"/>
                <a:tab pos="753745" algn="l"/>
              </a:tabLst>
            </a:pPr>
            <a:r>
              <a:rPr sz="2600" dirty="0">
                <a:latin typeface="Corbel"/>
                <a:cs typeface="Corbel"/>
              </a:rPr>
              <a:t>dump() : </a:t>
            </a:r>
            <a:r>
              <a:rPr sz="2600" spc="-5" dirty="0">
                <a:latin typeface="Corbel"/>
                <a:cs typeface="Corbel"/>
              </a:rPr>
              <a:t>to write the object </a:t>
            </a:r>
            <a:r>
              <a:rPr sz="2600" dirty="0">
                <a:latin typeface="Corbel"/>
                <a:cs typeface="Corbel"/>
              </a:rPr>
              <a:t>in </a:t>
            </a:r>
            <a:r>
              <a:rPr sz="2600" spc="-5" dirty="0">
                <a:latin typeface="Corbel"/>
                <a:cs typeface="Corbel"/>
              </a:rPr>
              <a:t>file </a:t>
            </a:r>
            <a:r>
              <a:rPr sz="2600" dirty="0">
                <a:latin typeface="Corbel"/>
                <a:cs typeface="Corbel"/>
              </a:rPr>
              <a:t>which is loaded </a:t>
            </a:r>
            <a:r>
              <a:rPr sz="2600" spc="-509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in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binary</a:t>
            </a:r>
            <a:r>
              <a:rPr sz="2600" spc="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mode</a:t>
            </a:r>
            <a:endParaRPr sz="2600">
              <a:latin typeface="Corbel"/>
              <a:cs typeface="Corbel"/>
            </a:endParaRPr>
          </a:p>
          <a:p>
            <a:pPr marL="1009015" lvl="2" indent="-229235">
              <a:lnSpc>
                <a:spcPct val="100000"/>
              </a:lnSpc>
              <a:spcBef>
                <a:spcPts val="260"/>
              </a:spcBef>
              <a:buClr>
                <a:srgbClr val="EA1479"/>
              </a:buClr>
              <a:buFont typeface="Cambria"/>
              <a:buChar char="◾"/>
              <a:tabLst>
                <a:tab pos="1009650" algn="l"/>
                <a:tab pos="2755265" algn="l"/>
              </a:tabLst>
            </a:pPr>
            <a:r>
              <a:rPr sz="2400" spc="-5" dirty="0">
                <a:latin typeface="Corbel"/>
                <a:cs typeface="Corbel"/>
              </a:rPr>
              <a:t>Syntax </a:t>
            </a:r>
            <a:r>
              <a:rPr sz="2400" dirty="0">
                <a:latin typeface="Corbel"/>
                <a:cs typeface="Corbel"/>
              </a:rPr>
              <a:t>:	</a:t>
            </a:r>
            <a:r>
              <a:rPr sz="2400" spc="-5" dirty="0">
                <a:latin typeface="Corbel"/>
                <a:cs typeface="Corbel"/>
              </a:rPr>
              <a:t>dump(object_to_write, </a:t>
            </a:r>
            <a:r>
              <a:rPr sz="2400" spc="-10" dirty="0">
                <a:latin typeface="Corbel"/>
                <a:cs typeface="Corbel"/>
              </a:rPr>
              <a:t>filehandle)</a:t>
            </a:r>
            <a:endParaRPr sz="2400">
              <a:latin typeface="Corbel"/>
              <a:cs typeface="Corbel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EA1479"/>
              </a:buClr>
              <a:buFont typeface="Cambria"/>
              <a:buChar char="◾"/>
            </a:pPr>
            <a:endParaRPr sz="3100">
              <a:latin typeface="Corbel"/>
              <a:cs typeface="Corbel"/>
            </a:endParaRPr>
          </a:p>
          <a:p>
            <a:pPr marL="753110" marR="5080" lvl="1" indent="-287020">
              <a:lnSpc>
                <a:spcPts val="2810"/>
              </a:lnSpc>
              <a:buClr>
                <a:srgbClr val="EA1479"/>
              </a:buClr>
              <a:buSzPct val="90384"/>
              <a:buFont typeface="Wingdings"/>
              <a:buChar char=""/>
              <a:tabLst>
                <a:tab pos="753110" algn="l"/>
                <a:tab pos="753745" algn="l"/>
                <a:tab pos="1672589" algn="l"/>
              </a:tabLst>
            </a:pPr>
            <a:r>
              <a:rPr sz="2600" spc="-5" dirty="0">
                <a:latin typeface="Corbel"/>
                <a:cs typeface="Corbel"/>
              </a:rPr>
              <a:t>load() </a:t>
            </a:r>
            <a:r>
              <a:rPr sz="2600" dirty="0">
                <a:latin typeface="Corbel"/>
                <a:cs typeface="Corbel"/>
              </a:rPr>
              <a:t>: dumped </a:t>
            </a:r>
            <a:r>
              <a:rPr sz="2600" spc="-5" dirty="0">
                <a:latin typeface="Corbel"/>
                <a:cs typeface="Corbel"/>
              </a:rPr>
              <a:t>data can </a:t>
            </a:r>
            <a:r>
              <a:rPr sz="2600" dirty="0">
                <a:latin typeface="Corbel"/>
                <a:cs typeface="Corbel"/>
              </a:rPr>
              <a:t>be </a:t>
            </a:r>
            <a:r>
              <a:rPr sz="2600" spc="-5" dirty="0">
                <a:latin typeface="Corbel"/>
                <a:cs typeface="Corbel"/>
              </a:rPr>
              <a:t>read </a:t>
            </a:r>
            <a:r>
              <a:rPr sz="2600" dirty="0">
                <a:latin typeface="Corbel"/>
                <a:cs typeface="Corbel"/>
              </a:rPr>
              <a:t>from </a:t>
            </a:r>
            <a:r>
              <a:rPr sz="2600" spc="-5" dirty="0">
                <a:latin typeface="Corbel"/>
                <a:cs typeface="Corbel"/>
              </a:rPr>
              <a:t>file using </a:t>
            </a:r>
            <a:r>
              <a:rPr sz="260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load()	</a:t>
            </a:r>
            <a:r>
              <a:rPr sz="2600" dirty="0">
                <a:latin typeface="Corbel"/>
                <a:cs typeface="Corbel"/>
              </a:rPr>
              <a:t>i.e.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it is used</a:t>
            </a:r>
            <a:r>
              <a:rPr sz="2600" spc="-2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to </a:t>
            </a:r>
            <a:r>
              <a:rPr sz="2600" dirty="0">
                <a:latin typeface="Corbel"/>
                <a:cs typeface="Corbel"/>
              </a:rPr>
              <a:t>read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object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from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pickle</a:t>
            </a:r>
            <a:r>
              <a:rPr sz="2600" spc="-2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file.</a:t>
            </a:r>
            <a:endParaRPr sz="2600">
              <a:latin typeface="Corbel"/>
              <a:cs typeface="Corbel"/>
            </a:endParaRPr>
          </a:p>
          <a:p>
            <a:pPr marL="1009015" lvl="2" indent="-229235">
              <a:lnSpc>
                <a:spcPct val="100000"/>
              </a:lnSpc>
              <a:spcBef>
                <a:spcPts val="270"/>
              </a:spcBef>
              <a:buClr>
                <a:srgbClr val="EA1479"/>
              </a:buClr>
              <a:buFont typeface="Cambria"/>
              <a:buChar char="◾"/>
              <a:tabLst>
                <a:tab pos="1009650" algn="l"/>
                <a:tab pos="2755900" algn="l"/>
              </a:tabLst>
            </a:pPr>
            <a:r>
              <a:rPr sz="2400" spc="-5" dirty="0">
                <a:latin typeface="Corbel"/>
                <a:cs typeface="Corbel"/>
              </a:rPr>
              <a:t>Syntax:	object</a:t>
            </a:r>
            <a:r>
              <a:rPr sz="2400" spc="-4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load(filehandle)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4027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90" dirty="0">
                <a:latin typeface="Consolas"/>
                <a:cs typeface="Consolas"/>
              </a:rPr>
              <a:t>Example:</a:t>
            </a:r>
            <a:r>
              <a:rPr sz="4000" b="0" spc="-260" dirty="0">
                <a:latin typeface="Consolas"/>
                <a:cs typeface="Consolas"/>
              </a:rPr>
              <a:t> </a:t>
            </a:r>
            <a:r>
              <a:rPr sz="4000" b="0" spc="-105" dirty="0">
                <a:latin typeface="Consolas"/>
                <a:cs typeface="Consolas"/>
              </a:rPr>
              <a:t>dump()</a:t>
            </a:r>
            <a:endParaRPr sz="40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295400"/>
            <a:ext cx="8153400" cy="18288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23455" y="3581400"/>
            <a:ext cx="8148955" cy="3134360"/>
            <a:chOff x="623455" y="3581400"/>
            <a:chExt cx="8148955" cy="31343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455" y="3581400"/>
              <a:ext cx="7486650" cy="14859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15717" y="5019547"/>
              <a:ext cx="5947410" cy="1686560"/>
            </a:xfrm>
            <a:custGeom>
              <a:avLst/>
              <a:gdLst/>
              <a:ahLst/>
              <a:cxnLst/>
              <a:rect l="l" t="t" r="r" b="b"/>
              <a:pathLst>
                <a:path w="5947409" h="1686559">
                  <a:moveTo>
                    <a:pt x="0" y="0"/>
                  </a:moveTo>
                  <a:lnTo>
                    <a:pt x="2038731" y="713587"/>
                  </a:lnTo>
                  <a:lnTo>
                    <a:pt x="1991497" y="740192"/>
                  </a:lnTo>
                  <a:lnTo>
                    <a:pt x="1948614" y="767262"/>
                  </a:lnTo>
                  <a:lnTo>
                    <a:pt x="1910072" y="794750"/>
                  </a:lnTo>
                  <a:lnTo>
                    <a:pt x="1875861" y="822610"/>
                  </a:lnTo>
                  <a:lnTo>
                    <a:pt x="1845970" y="850795"/>
                  </a:lnTo>
                  <a:lnTo>
                    <a:pt x="1820390" y="879261"/>
                  </a:lnTo>
                  <a:lnTo>
                    <a:pt x="1782121" y="936847"/>
                  </a:lnTo>
                  <a:lnTo>
                    <a:pt x="1760972" y="994998"/>
                  </a:lnTo>
                  <a:lnTo>
                    <a:pt x="1756793" y="1024170"/>
                  </a:lnTo>
                  <a:lnTo>
                    <a:pt x="1756863" y="1053345"/>
                  </a:lnTo>
                  <a:lnTo>
                    <a:pt x="1769711" y="1111521"/>
                  </a:lnTo>
                  <a:lnTo>
                    <a:pt x="1799435" y="1169154"/>
                  </a:lnTo>
                  <a:lnTo>
                    <a:pt x="1845956" y="1225877"/>
                  </a:lnTo>
                  <a:lnTo>
                    <a:pt x="1875489" y="1253781"/>
                  </a:lnTo>
                  <a:lnTo>
                    <a:pt x="1909190" y="1281320"/>
                  </a:lnTo>
                  <a:lnTo>
                    <a:pt x="1947050" y="1308446"/>
                  </a:lnTo>
                  <a:lnTo>
                    <a:pt x="1989058" y="1335114"/>
                  </a:lnTo>
                  <a:lnTo>
                    <a:pt x="2035205" y="1361278"/>
                  </a:lnTo>
                  <a:lnTo>
                    <a:pt x="2085479" y="1386891"/>
                  </a:lnTo>
                  <a:lnTo>
                    <a:pt x="2139870" y="1411907"/>
                  </a:lnTo>
                  <a:lnTo>
                    <a:pt x="2198370" y="1436281"/>
                  </a:lnTo>
                  <a:lnTo>
                    <a:pt x="2235043" y="1450432"/>
                  </a:lnTo>
                  <a:lnTo>
                    <a:pt x="2272730" y="1464184"/>
                  </a:lnTo>
                  <a:lnTo>
                    <a:pt x="2311402" y="1477533"/>
                  </a:lnTo>
                  <a:lnTo>
                    <a:pt x="2351030" y="1490481"/>
                  </a:lnTo>
                  <a:lnTo>
                    <a:pt x="2391583" y="1503024"/>
                  </a:lnTo>
                  <a:lnTo>
                    <a:pt x="2433033" y="1515163"/>
                  </a:lnTo>
                  <a:lnTo>
                    <a:pt x="2475349" y="1526895"/>
                  </a:lnTo>
                  <a:lnTo>
                    <a:pt x="2518503" y="1538221"/>
                  </a:lnTo>
                  <a:lnTo>
                    <a:pt x="2562465" y="1549138"/>
                  </a:lnTo>
                  <a:lnTo>
                    <a:pt x="2607205" y="1559645"/>
                  </a:lnTo>
                  <a:lnTo>
                    <a:pt x="2652695" y="1569743"/>
                  </a:lnTo>
                  <a:lnTo>
                    <a:pt x="2698903" y="1579428"/>
                  </a:lnTo>
                  <a:lnTo>
                    <a:pt x="2745802" y="1588701"/>
                  </a:lnTo>
                  <a:lnTo>
                    <a:pt x="2793361" y="1597560"/>
                  </a:lnTo>
                  <a:lnTo>
                    <a:pt x="2841551" y="1606003"/>
                  </a:lnTo>
                  <a:lnTo>
                    <a:pt x="2890343" y="1614031"/>
                  </a:lnTo>
                  <a:lnTo>
                    <a:pt x="2939707" y="1621641"/>
                  </a:lnTo>
                  <a:lnTo>
                    <a:pt x="2989614" y="1628833"/>
                  </a:lnTo>
                  <a:lnTo>
                    <a:pt x="3040033" y="1635605"/>
                  </a:lnTo>
                  <a:lnTo>
                    <a:pt x="3090937" y="1641956"/>
                  </a:lnTo>
                  <a:lnTo>
                    <a:pt x="3142294" y="1647885"/>
                  </a:lnTo>
                  <a:lnTo>
                    <a:pt x="3194076" y="1653392"/>
                  </a:lnTo>
                  <a:lnTo>
                    <a:pt x="3246254" y="1658474"/>
                  </a:lnTo>
                  <a:lnTo>
                    <a:pt x="3298797" y="1663131"/>
                  </a:lnTo>
                  <a:lnTo>
                    <a:pt x="3351676" y="1667362"/>
                  </a:lnTo>
                  <a:lnTo>
                    <a:pt x="3404862" y="1671165"/>
                  </a:lnTo>
                  <a:lnTo>
                    <a:pt x="3458326" y="1674539"/>
                  </a:lnTo>
                  <a:lnTo>
                    <a:pt x="3512037" y="1677484"/>
                  </a:lnTo>
                  <a:lnTo>
                    <a:pt x="3565967" y="1679997"/>
                  </a:lnTo>
                  <a:lnTo>
                    <a:pt x="3620085" y="1682079"/>
                  </a:lnTo>
                  <a:lnTo>
                    <a:pt x="3674363" y="1683727"/>
                  </a:lnTo>
                  <a:lnTo>
                    <a:pt x="3728771" y="1684941"/>
                  </a:lnTo>
                  <a:lnTo>
                    <a:pt x="3783279" y="1685720"/>
                  </a:lnTo>
                  <a:lnTo>
                    <a:pt x="3837858" y="1686062"/>
                  </a:lnTo>
                  <a:lnTo>
                    <a:pt x="3892479" y="1685966"/>
                  </a:lnTo>
                  <a:lnTo>
                    <a:pt x="3947112" y="1685431"/>
                  </a:lnTo>
                  <a:lnTo>
                    <a:pt x="4001727" y="1684457"/>
                  </a:lnTo>
                  <a:lnTo>
                    <a:pt x="4056296" y="1683041"/>
                  </a:lnTo>
                  <a:lnTo>
                    <a:pt x="4110788" y="1681183"/>
                  </a:lnTo>
                  <a:lnTo>
                    <a:pt x="4165174" y="1678881"/>
                  </a:lnTo>
                  <a:lnTo>
                    <a:pt x="4219424" y="1676135"/>
                  </a:lnTo>
                  <a:lnTo>
                    <a:pt x="4273510" y="1672944"/>
                  </a:lnTo>
                  <a:lnTo>
                    <a:pt x="4327401" y="1669305"/>
                  </a:lnTo>
                  <a:lnTo>
                    <a:pt x="4381069" y="1665219"/>
                  </a:lnTo>
                  <a:lnTo>
                    <a:pt x="4434483" y="1660683"/>
                  </a:lnTo>
                  <a:lnTo>
                    <a:pt x="4487615" y="1655697"/>
                  </a:lnTo>
                  <a:lnTo>
                    <a:pt x="4540434" y="1650260"/>
                  </a:lnTo>
                  <a:lnTo>
                    <a:pt x="4592912" y="1644371"/>
                  </a:lnTo>
                  <a:lnTo>
                    <a:pt x="4645018" y="1638028"/>
                  </a:lnTo>
                  <a:lnTo>
                    <a:pt x="4696724" y="1631230"/>
                  </a:lnTo>
                  <a:lnTo>
                    <a:pt x="4748000" y="1623976"/>
                  </a:lnTo>
                  <a:lnTo>
                    <a:pt x="4798816" y="1616266"/>
                  </a:lnTo>
                  <a:lnTo>
                    <a:pt x="4849142" y="1608097"/>
                  </a:lnTo>
                  <a:lnTo>
                    <a:pt x="4898951" y="1599469"/>
                  </a:lnTo>
                  <a:lnTo>
                    <a:pt x="4948211" y="1590380"/>
                  </a:lnTo>
                  <a:lnTo>
                    <a:pt x="4996894" y="1580830"/>
                  </a:lnTo>
                  <a:lnTo>
                    <a:pt x="5044969" y="1570817"/>
                  </a:lnTo>
                  <a:lnTo>
                    <a:pt x="5092408" y="1560341"/>
                  </a:lnTo>
                  <a:lnTo>
                    <a:pt x="5139182" y="1549400"/>
                  </a:lnTo>
                  <a:lnTo>
                    <a:pt x="5203129" y="1533387"/>
                  </a:lnTo>
                  <a:lnTo>
                    <a:pt x="5264518" y="1516764"/>
                  </a:lnTo>
                  <a:lnTo>
                    <a:pt x="5323338" y="1499554"/>
                  </a:lnTo>
                  <a:lnTo>
                    <a:pt x="5379578" y="1481783"/>
                  </a:lnTo>
                  <a:lnTo>
                    <a:pt x="5433230" y="1463477"/>
                  </a:lnTo>
                  <a:lnTo>
                    <a:pt x="5484282" y="1444660"/>
                  </a:lnTo>
                  <a:lnTo>
                    <a:pt x="5532724" y="1425358"/>
                  </a:lnTo>
                  <a:lnTo>
                    <a:pt x="5578546" y="1405596"/>
                  </a:lnTo>
                  <a:lnTo>
                    <a:pt x="5621739" y="1385400"/>
                  </a:lnTo>
                  <a:lnTo>
                    <a:pt x="5662292" y="1364794"/>
                  </a:lnTo>
                  <a:lnTo>
                    <a:pt x="5700194" y="1343804"/>
                  </a:lnTo>
                  <a:lnTo>
                    <a:pt x="5735436" y="1322456"/>
                  </a:lnTo>
                  <a:lnTo>
                    <a:pt x="5768007" y="1300773"/>
                  </a:lnTo>
                  <a:lnTo>
                    <a:pt x="5825097" y="1256509"/>
                  </a:lnTo>
                  <a:lnTo>
                    <a:pt x="5871383" y="1211214"/>
                  </a:lnTo>
                  <a:lnTo>
                    <a:pt x="5906783" y="1165089"/>
                  </a:lnTo>
                  <a:lnTo>
                    <a:pt x="5931217" y="1118338"/>
                  </a:lnTo>
                  <a:lnTo>
                    <a:pt x="5944602" y="1071161"/>
                  </a:lnTo>
                  <a:lnTo>
                    <a:pt x="5947127" y="1047477"/>
                  </a:lnTo>
                  <a:lnTo>
                    <a:pt x="5946858" y="1023762"/>
                  </a:lnTo>
                  <a:lnTo>
                    <a:pt x="5937904" y="976341"/>
                  </a:lnTo>
                  <a:lnTo>
                    <a:pt x="5917657" y="929102"/>
                  </a:lnTo>
                  <a:lnTo>
                    <a:pt x="5886037" y="882247"/>
                  </a:lnTo>
                  <a:lnTo>
                    <a:pt x="5842962" y="835976"/>
                  </a:lnTo>
                  <a:lnTo>
                    <a:pt x="5788351" y="790494"/>
                  </a:lnTo>
                  <a:lnTo>
                    <a:pt x="5756695" y="768111"/>
                  </a:lnTo>
                  <a:lnTo>
                    <a:pt x="5722124" y="746000"/>
                  </a:lnTo>
                  <a:lnTo>
                    <a:pt x="5684628" y="724188"/>
                  </a:lnTo>
                  <a:lnTo>
                    <a:pt x="5644197" y="702699"/>
                  </a:lnTo>
                  <a:lnTo>
                    <a:pt x="5600822" y="681558"/>
                  </a:lnTo>
                  <a:lnTo>
                    <a:pt x="5554491" y="660791"/>
                  </a:lnTo>
                  <a:lnTo>
                    <a:pt x="5505196" y="640422"/>
                  </a:lnTo>
                  <a:lnTo>
                    <a:pt x="5468522" y="626269"/>
                  </a:lnTo>
                  <a:lnTo>
                    <a:pt x="5430835" y="612516"/>
                  </a:lnTo>
                  <a:lnTo>
                    <a:pt x="5392163" y="599165"/>
                  </a:lnTo>
                  <a:lnTo>
                    <a:pt x="5352535" y="586216"/>
                  </a:lnTo>
                  <a:lnTo>
                    <a:pt x="5311982" y="573672"/>
                  </a:lnTo>
                  <a:lnTo>
                    <a:pt x="5270532" y="561532"/>
                  </a:lnTo>
                  <a:lnTo>
                    <a:pt x="5228216" y="549799"/>
                  </a:lnTo>
                  <a:lnTo>
                    <a:pt x="5185062" y="538473"/>
                  </a:lnTo>
                  <a:lnTo>
                    <a:pt x="5141100" y="527556"/>
                  </a:lnTo>
                  <a:lnTo>
                    <a:pt x="5096360" y="517048"/>
                  </a:lnTo>
                  <a:lnTo>
                    <a:pt x="5050870" y="506951"/>
                  </a:lnTo>
                  <a:lnTo>
                    <a:pt x="5004662" y="497265"/>
                  </a:lnTo>
                  <a:lnTo>
                    <a:pt x="4957763" y="487993"/>
                  </a:lnTo>
                  <a:lnTo>
                    <a:pt x="4910204" y="479134"/>
                  </a:lnTo>
                  <a:lnTo>
                    <a:pt x="4862014" y="470691"/>
                  </a:lnTo>
                  <a:lnTo>
                    <a:pt x="4813222" y="462664"/>
                  </a:lnTo>
                  <a:lnTo>
                    <a:pt x="4763858" y="455054"/>
                  </a:lnTo>
                  <a:lnTo>
                    <a:pt x="4713951" y="447863"/>
                  </a:lnTo>
                  <a:lnTo>
                    <a:pt x="4663532" y="441092"/>
                  </a:lnTo>
                  <a:lnTo>
                    <a:pt x="4612628" y="434742"/>
                  </a:lnTo>
                  <a:lnTo>
                    <a:pt x="4561271" y="428813"/>
                  </a:lnTo>
                  <a:lnTo>
                    <a:pt x="4509489" y="423308"/>
                  </a:lnTo>
                  <a:lnTo>
                    <a:pt x="4457311" y="418227"/>
                  </a:lnTo>
                  <a:lnTo>
                    <a:pt x="4404768" y="413571"/>
                  </a:lnTo>
                  <a:lnTo>
                    <a:pt x="4351889" y="409341"/>
                  </a:lnTo>
                  <a:lnTo>
                    <a:pt x="4298703" y="405539"/>
                  </a:lnTo>
                  <a:lnTo>
                    <a:pt x="4245239" y="402166"/>
                  </a:lnTo>
                  <a:lnTo>
                    <a:pt x="4191528" y="399222"/>
                  </a:lnTo>
                  <a:lnTo>
                    <a:pt x="4137598" y="396710"/>
                  </a:lnTo>
                  <a:lnTo>
                    <a:pt x="4083480" y="394629"/>
                  </a:lnTo>
                  <a:lnTo>
                    <a:pt x="4029202" y="392982"/>
                  </a:lnTo>
                  <a:lnTo>
                    <a:pt x="3974794" y="391769"/>
                  </a:lnTo>
                  <a:lnTo>
                    <a:pt x="3920286" y="390992"/>
                  </a:lnTo>
                  <a:lnTo>
                    <a:pt x="3865707" y="390651"/>
                  </a:lnTo>
                  <a:lnTo>
                    <a:pt x="3811086" y="390748"/>
                  </a:lnTo>
                  <a:lnTo>
                    <a:pt x="3756453" y="391283"/>
                  </a:lnTo>
                  <a:lnTo>
                    <a:pt x="3701838" y="392259"/>
                  </a:lnTo>
                  <a:lnTo>
                    <a:pt x="3647269" y="393675"/>
                  </a:lnTo>
                  <a:lnTo>
                    <a:pt x="3592777" y="395534"/>
                  </a:lnTo>
                  <a:lnTo>
                    <a:pt x="3538391" y="397836"/>
                  </a:lnTo>
                  <a:lnTo>
                    <a:pt x="3484141" y="400583"/>
                  </a:lnTo>
                  <a:lnTo>
                    <a:pt x="3430055" y="403775"/>
                  </a:lnTo>
                  <a:lnTo>
                    <a:pt x="3376164" y="407414"/>
                  </a:lnTo>
                  <a:lnTo>
                    <a:pt x="3322496" y="411500"/>
                  </a:lnTo>
                  <a:lnTo>
                    <a:pt x="3269082" y="416036"/>
                  </a:lnTo>
                  <a:lnTo>
                    <a:pt x="3215950" y="421022"/>
                  </a:lnTo>
                  <a:lnTo>
                    <a:pt x="3163131" y="426458"/>
                  </a:lnTo>
                  <a:lnTo>
                    <a:pt x="3110653" y="432348"/>
                  </a:lnTo>
                  <a:lnTo>
                    <a:pt x="3058547" y="438690"/>
                  </a:lnTo>
                  <a:lnTo>
                    <a:pt x="3006841" y="445487"/>
                  </a:lnTo>
                  <a:lnTo>
                    <a:pt x="2955565" y="452740"/>
                  </a:lnTo>
                  <a:lnTo>
                    <a:pt x="2904749" y="460450"/>
                  </a:lnTo>
                  <a:lnTo>
                    <a:pt x="2854423" y="468618"/>
                  </a:lnTo>
                  <a:lnTo>
                    <a:pt x="2804614" y="477244"/>
                  </a:lnTo>
                  <a:lnTo>
                    <a:pt x="2755354" y="486331"/>
                  </a:lnTo>
                  <a:lnTo>
                    <a:pt x="2706671" y="495880"/>
                  </a:lnTo>
                  <a:lnTo>
                    <a:pt x="2658596" y="505890"/>
                  </a:lnTo>
                  <a:lnTo>
                    <a:pt x="2611157" y="516365"/>
                  </a:lnTo>
                  <a:lnTo>
                    <a:pt x="2564384" y="5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15717" y="5019547"/>
              <a:ext cx="5947410" cy="1686560"/>
            </a:xfrm>
            <a:custGeom>
              <a:avLst/>
              <a:gdLst/>
              <a:ahLst/>
              <a:cxnLst/>
              <a:rect l="l" t="t" r="r" b="b"/>
              <a:pathLst>
                <a:path w="5947409" h="1686559">
                  <a:moveTo>
                    <a:pt x="0" y="0"/>
                  </a:moveTo>
                  <a:lnTo>
                    <a:pt x="2564384" y="527304"/>
                  </a:lnTo>
                  <a:lnTo>
                    <a:pt x="2611157" y="516365"/>
                  </a:lnTo>
                  <a:lnTo>
                    <a:pt x="2658596" y="505890"/>
                  </a:lnTo>
                  <a:lnTo>
                    <a:pt x="2706671" y="495880"/>
                  </a:lnTo>
                  <a:lnTo>
                    <a:pt x="2755354" y="486331"/>
                  </a:lnTo>
                  <a:lnTo>
                    <a:pt x="2804614" y="477244"/>
                  </a:lnTo>
                  <a:lnTo>
                    <a:pt x="2854423" y="468618"/>
                  </a:lnTo>
                  <a:lnTo>
                    <a:pt x="2904749" y="460450"/>
                  </a:lnTo>
                  <a:lnTo>
                    <a:pt x="2955565" y="452740"/>
                  </a:lnTo>
                  <a:lnTo>
                    <a:pt x="3006841" y="445487"/>
                  </a:lnTo>
                  <a:lnTo>
                    <a:pt x="3058547" y="438690"/>
                  </a:lnTo>
                  <a:lnTo>
                    <a:pt x="3110653" y="432348"/>
                  </a:lnTo>
                  <a:lnTo>
                    <a:pt x="3163131" y="426458"/>
                  </a:lnTo>
                  <a:lnTo>
                    <a:pt x="3215950" y="421022"/>
                  </a:lnTo>
                  <a:lnTo>
                    <a:pt x="3269082" y="416036"/>
                  </a:lnTo>
                  <a:lnTo>
                    <a:pt x="3322496" y="411500"/>
                  </a:lnTo>
                  <a:lnTo>
                    <a:pt x="3376164" y="407414"/>
                  </a:lnTo>
                  <a:lnTo>
                    <a:pt x="3430055" y="403775"/>
                  </a:lnTo>
                  <a:lnTo>
                    <a:pt x="3484141" y="400583"/>
                  </a:lnTo>
                  <a:lnTo>
                    <a:pt x="3538391" y="397836"/>
                  </a:lnTo>
                  <a:lnTo>
                    <a:pt x="3592777" y="395534"/>
                  </a:lnTo>
                  <a:lnTo>
                    <a:pt x="3647269" y="393675"/>
                  </a:lnTo>
                  <a:lnTo>
                    <a:pt x="3701838" y="392259"/>
                  </a:lnTo>
                  <a:lnTo>
                    <a:pt x="3756453" y="391283"/>
                  </a:lnTo>
                  <a:lnTo>
                    <a:pt x="3811086" y="390748"/>
                  </a:lnTo>
                  <a:lnTo>
                    <a:pt x="3865707" y="390651"/>
                  </a:lnTo>
                  <a:lnTo>
                    <a:pt x="3920286" y="390992"/>
                  </a:lnTo>
                  <a:lnTo>
                    <a:pt x="3974794" y="391769"/>
                  </a:lnTo>
                  <a:lnTo>
                    <a:pt x="4029202" y="392982"/>
                  </a:lnTo>
                  <a:lnTo>
                    <a:pt x="4083480" y="394629"/>
                  </a:lnTo>
                  <a:lnTo>
                    <a:pt x="4137598" y="396710"/>
                  </a:lnTo>
                  <a:lnTo>
                    <a:pt x="4191528" y="399222"/>
                  </a:lnTo>
                  <a:lnTo>
                    <a:pt x="4245239" y="402166"/>
                  </a:lnTo>
                  <a:lnTo>
                    <a:pt x="4298703" y="405539"/>
                  </a:lnTo>
                  <a:lnTo>
                    <a:pt x="4351889" y="409341"/>
                  </a:lnTo>
                  <a:lnTo>
                    <a:pt x="4404768" y="413571"/>
                  </a:lnTo>
                  <a:lnTo>
                    <a:pt x="4457311" y="418227"/>
                  </a:lnTo>
                  <a:lnTo>
                    <a:pt x="4509489" y="423308"/>
                  </a:lnTo>
                  <a:lnTo>
                    <a:pt x="4561271" y="428813"/>
                  </a:lnTo>
                  <a:lnTo>
                    <a:pt x="4612628" y="434742"/>
                  </a:lnTo>
                  <a:lnTo>
                    <a:pt x="4663532" y="441092"/>
                  </a:lnTo>
                  <a:lnTo>
                    <a:pt x="4713951" y="447863"/>
                  </a:lnTo>
                  <a:lnTo>
                    <a:pt x="4763858" y="455054"/>
                  </a:lnTo>
                  <a:lnTo>
                    <a:pt x="4813222" y="462664"/>
                  </a:lnTo>
                  <a:lnTo>
                    <a:pt x="4862014" y="470691"/>
                  </a:lnTo>
                  <a:lnTo>
                    <a:pt x="4910204" y="479134"/>
                  </a:lnTo>
                  <a:lnTo>
                    <a:pt x="4957763" y="487993"/>
                  </a:lnTo>
                  <a:lnTo>
                    <a:pt x="5004662" y="497265"/>
                  </a:lnTo>
                  <a:lnTo>
                    <a:pt x="5050870" y="506951"/>
                  </a:lnTo>
                  <a:lnTo>
                    <a:pt x="5096360" y="517048"/>
                  </a:lnTo>
                  <a:lnTo>
                    <a:pt x="5141100" y="527556"/>
                  </a:lnTo>
                  <a:lnTo>
                    <a:pt x="5185062" y="538473"/>
                  </a:lnTo>
                  <a:lnTo>
                    <a:pt x="5228216" y="549799"/>
                  </a:lnTo>
                  <a:lnTo>
                    <a:pt x="5270532" y="561532"/>
                  </a:lnTo>
                  <a:lnTo>
                    <a:pt x="5311982" y="573672"/>
                  </a:lnTo>
                  <a:lnTo>
                    <a:pt x="5352535" y="586216"/>
                  </a:lnTo>
                  <a:lnTo>
                    <a:pt x="5392163" y="599165"/>
                  </a:lnTo>
                  <a:lnTo>
                    <a:pt x="5430835" y="612516"/>
                  </a:lnTo>
                  <a:lnTo>
                    <a:pt x="5468522" y="626269"/>
                  </a:lnTo>
                  <a:lnTo>
                    <a:pt x="5505196" y="640422"/>
                  </a:lnTo>
                  <a:lnTo>
                    <a:pt x="5554491" y="660791"/>
                  </a:lnTo>
                  <a:lnTo>
                    <a:pt x="5600822" y="681558"/>
                  </a:lnTo>
                  <a:lnTo>
                    <a:pt x="5644197" y="702699"/>
                  </a:lnTo>
                  <a:lnTo>
                    <a:pt x="5684628" y="724188"/>
                  </a:lnTo>
                  <a:lnTo>
                    <a:pt x="5722124" y="746000"/>
                  </a:lnTo>
                  <a:lnTo>
                    <a:pt x="5756695" y="768111"/>
                  </a:lnTo>
                  <a:lnTo>
                    <a:pt x="5788351" y="790494"/>
                  </a:lnTo>
                  <a:lnTo>
                    <a:pt x="5842962" y="835976"/>
                  </a:lnTo>
                  <a:lnTo>
                    <a:pt x="5886037" y="882247"/>
                  </a:lnTo>
                  <a:lnTo>
                    <a:pt x="5917657" y="929102"/>
                  </a:lnTo>
                  <a:lnTo>
                    <a:pt x="5937904" y="976341"/>
                  </a:lnTo>
                  <a:lnTo>
                    <a:pt x="5946858" y="1023762"/>
                  </a:lnTo>
                  <a:lnTo>
                    <a:pt x="5947127" y="1047477"/>
                  </a:lnTo>
                  <a:lnTo>
                    <a:pt x="5944602" y="1071161"/>
                  </a:lnTo>
                  <a:lnTo>
                    <a:pt x="5931217" y="1118338"/>
                  </a:lnTo>
                  <a:lnTo>
                    <a:pt x="5906783" y="1165089"/>
                  </a:lnTo>
                  <a:lnTo>
                    <a:pt x="5871383" y="1211214"/>
                  </a:lnTo>
                  <a:lnTo>
                    <a:pt x="5825097" y="1256509"/>
                  </a:lnTo>
                  <a:lnTo>
                    <a:pt x="5768007" y="1300773"/>
                  </a:lnTo>
                  <a:lnTo>
                    <a:pt x="5735436" y="1322456"/>
                  </a:lnTo>
                  <a:lnTo>
                    <a:pt x="5700194" y="1343804"/>
                  </a:lnTo>
                  <a:lnTo>
                    <a:pt x="5662292" y="1364794"/>
                  </a:lnTo>
                  <a:lnTo>
                    <a:pt x="5621739" y="1385400"/>
                  </a:lnTo>
                  <a:lnTo>
                    <a:pt x="5578546" y="1405596"/>
                  </a:lnTo>
                  <a:lnTo>
                    <a:pt x="5532724" y="1425358"/>
                  </a:lnTo>
                  <a:lnTo>
                    <a:pt x="5484282" y="1444660"/>
                  </a:lnTo>
                  <a:lnTo>
                    <a:pt x="5433230" y="1463477"/>
                  </a:lnTo>
                  <a:lnTo>
                    <a:pt x="5379578" y="1481783"/>
                  </a:lnTo>
                  <a:lnTo>
                    <a:pt x="5323338" y="1499554"/>
                  </a:lnTo>
                  <a:lnTo>
                    <a:pt x="5264518" y="1516764"/>
                  </a:lnTo>
                  <a:lnTo>
                    <a:pt x="5203129" y="1533387"/>
                  </a:lnTo>
                  <a:lnTo>
                    <a:pt x="5139182" y="1549400"/>
                  </a:lnTo>
                  <a:lnTo>
                    <a:pt x="5092408" y="1560341"/>
                  </a:lnTo>
                  <a:lnTo>
                    <a:pt x="5044969" y="1570817"/>
                  </a:lnTo>
                  <a:lnTo>
                    <a:pt x="4996894" y="1580830"/>
                  </a:lnTo>
                  <a:lnTo>
                    <a:pt x="4948211" y="1590380"/>
                  </a:lnTo>
                  <a:lnTo>
                    <a:pt x="4898951" y="1599469"/>
                  </a:lnTo>
                  <a:lnTo>
                    <a:pt x="4849142" y="1608097"/>
                  </a:lnTo>
                  <a:lnTo>
                    <a:pt x="4798816" y="1616266"/>
                  </a:lnTo>
                  <a:lnTo>
                    <a:pt x="4748000" y="1623976"/>
                  </a:lnTo>
                  <a:lnTo>
                    <a:pt x="4696724" y="1631230"/>
                  </a:lnTo>
                  <a:lnTo>
                    <a:pt x="4645018" y="1638028"/>
                  </a:lnTo>
                  <a:lnTo>
                    <a:pt x="4592912" y="1644371"/>
                  </a:lnTo>
                  <a:lnTo>
                    <a:pt x="4540434" y="1650260"/>
                  </a:lnTo>
                  <a:lnTo>
                    <a:pt x="4487615" y="1655697"/>
                  </a:lnTo>
                  <a:lnTo>
                    <a:pt x="4434483" y="1660683"/>
                  </a:lnTo>
                  <a:lnTo>
                    <a:pt x="4381069" y="1665219"/>
                  </a:lnTo>
                  <a:lnTo>
                    <a:pt x="4327401" y="1669305"/>
                  </a:lnTo>
                  <a:lnTo>
                    <a:pt x="4273510" y="1672944"/>
                  </a:lnTo>
                  <a:lnTo>
                    <a:pt x="4219424" y="1676135"/>
                  </a:lnTo>
                  <a:lnTo>
                    <a:pt x="4165174" y="1678881"/>
                  </a:lnTo>
                  <a:lnTo>
                    <a:pt x="4110788" y="1681183"/>
                  </a:lnTo>
                  <a:lnTo>
                    <a:pt x="4056296" y="1683041"/>
                  </a:lnTo>
                  <a:lnTo>
                    <a:pt x="4001727" y="1684457"/>
                  </a:lnTo>
                  <a:lnTo>
                    <a:pt x="3947112" y="1685431"/>
                  </a:lnTo>
                  <a:lnTo>
                    <a:pt x="3892479" y="1685966"/>
                  </a:lnTo>
                  <a:lnTo>
                    <a:pt x="3837858" y="1686062"/>
                  </a:lnTo>
                  <a:lnTo>
                    <a:pt x="3783279" y="1685720"/>
                  </a:lnTo>
                  <a:lnTo>
                    <a:pt x="3728771" y="1684941"/>
                  </a:lnTo>
                  <a:lnTo>
                    <a:pt x="3674363" y="1683727"/>
                  </a:lnTo>
                  <a:lnTo>
                    <a:pt x="3620085" y="1682079"/>
                  </a:lnTo>
                  <a:lnTo>
                    <a:pt x="3565967" y="1679997"/>
                  </a:lnTo>
                  <a:lnTo>
                    <a:pt x="3512037" y="1677484"/>
                  </a:lnTo>
                  <a:lnTo>
                    <a:pt x="3458326" y="1674539"/>
                  </a:lnTo>
                  <a:lnTo>
                    <a:pt x="3404862" y="1671165"/>
                  </a:lnTo>
                  <a:lnTo>
                    <a:pt x="3351676" y="1667362"/>
                  </a:lnTo>
                  <a:lnTo>
                    <a:pt x="3298797" y="1663131"/>
                  </a:lnTo>
                  <a:lnTo>
                    <a:pt x="3246254" y="1658474"/>
                  </a:lnTo>
                  <a:lnTo>
                    <a:pt x="3194076" y="1653392"/>
                  </a:lnTo>
                  <a:lnTo>
                    <a:pt x="3142294" y="1647885"/>
                  </a:lnTo>
                  <a:lnTo>
                    <a:pt x="3090937" y="1641956"/>
                  </a:lnTo>
                  <a:lnTo>
                    <a:pt x="3040033" y="1635605"/>
                  </a:lnTo>
                  <a:lnTo>
                    <a:pt x="2989614" y="1628833"/>
                  </a:lnTo>
                  <a:lnTo>
                    <a:pt x="2939707" y="1621641"/>
                  </a:lnTo>
                  <a:lnTo>
                    <a:pt x="2890343" y="1614031"/>
                  </a:lnTo>
                  <a:lnTo>
                    <a:pt x="2841551" y="1606003"/>
                  </a:lnTo>
                  <a:lnTo>
                    <a:pt x="2793361" y="1597560"/>
                  </a:lnTo>
                  <a:lnTo>
                    <a:pt x="2745802" y="1588701"/>
                  </a:lnTo>
                  <a:lnTo>
                    <a:pt x="2698903" y="1579428"/>
                  </a:lnTo>
                  <a:lnTo>
                    <a:pt x="2652695" y="1569743"/>
                  </a:lnTo>
                  <a:lnTo>
                    <a:pt x="2607205" y="1559645"/>
                  </a:lnTo>
                  <a:lnTo>
                    <a:pt x="2562465" y="1549138"/>
                  </a:lnTo>
                  <a:lnTo>
                    <a:pt x="2518503" y="1538221"/>
                  </a:lnTo>
                  <a:lnTo>
                    <a:pt x="2475349" y="1526895"/>
                  </a:lnTo>
                  <a:lnTo>
                    <a:pt x="2433033" y="1515163"/>
                  </a:lnTo>
                  <a:lnTo>
                    <a:pt x="2391583" y="1503024"/>
                  </a:lnTo>
                  <a:lnTo>
                    <a:pt x="2351030" y="1490481"/>
                  </a:lnTo>
                  <a:lnTo>
                    <a:pt x="2311402" y="1477533"/>
                  </a:lnTo>
                  <a:lnTo>
                    <a:pt x="2272730" y="1464184"/>
                  </a:lnTo>
                  <a:lnTo>
                    <a:pt x="2235043" y="1450432"/>
                  </a:lnTo>
                  <a:lnTo>
                    <a:pt x="2198370" y="1436281"/>
                  </a:lnTo>
                  <a:lnTo>
                    <a:pt x="2139870" y="1411907"/>
                  </a:lnTo>
                  <a:lnTo>
                    <a:pt x="2085479" y="1386891"/>
                  </a:lnTo>
                  <a:lnTo>
                    <a:pt x="2035205" y="1361278"/>
                  </a:lnTo>
                  <a:lnTo>
                    <a:pt x="1989058" y="1335114"/>
                  </a:lnTo>
                  <a:lnTo>
                    <a:pt x="1947050" y="1308446"/>
                  </a:lnTo>
                  <a:lnTo>
                    <a:pt x="1909190" y="1281320"/>
                  </a:lnTo>
                  <a:lnTo>
                    <a:pt x="1875489" y="1253781"/>
                  </a:lnTo>
                  <a:lnTo>
                    <a:pt x="1845956" y="1225877"/>
                  </a:lnTo>
                  <a:lnTo>
                    <a:pt x="1799435" y="1169154"/>
                  </a:lnTo>
                  <a:lnTo>
                    <a:pt x="1769711" y="1111521"/>
                  </a:lnTo>
                  <a:lnTo>
                    <a:pt x="1756863" y="1053345"/>
                  </a:lnTo>
                  <a:lnTo>
                    <a:pt x="1756793" y="1024170"/>
                  </a:lnTo>
                  <a:lnTo>
                    <a:pt x="1760972" y="994998"/>
                  </a:lnTo>
                  <a:lnTo>
                    <a:pt x="1782121" y="936847"/>
                  </a:lnTo>
                  <a:lnTo>
                    <a:pt x="1820390" y="879261"/>
                  </a:lnTo>
                  <a:lnTo>
                    <a:pt x="1845970" y="850795"/>
                  </a:lnTo>
                  <a:lnTo>
                    <a:pt x="1875861" y="822610"/>
                  </a:lnTo>
                  <a:lnTo>
                    <a:pt x="1910072" y="794750"/>
                  </a:lnTo>
                  <a:lnTo>
                    <a:pt x="1948614" y="767262"/>
                  </a:lnTo>
                  <a:lnTo>
                    <a:pt x="1991497" y="740192"/>
                  </a:lnTo>
                  <a:lnTo>
                    <a:pt x="2038731" y="71358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89930" y="5482538"/>
            <a:ext cx="27552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See </a:t>
            </a:r>
            <a:r>
              <a:rPr sz="1800" spc="-5" dirty="0">
                <a:latin typeface="Corbel"/>
                <a:cs typeface="Corbel"/>
              </a:rPr>
              <a:t>the content </a:t>
            </a:r>
            <a:r>
              <a:rPr sz="1800" dirty="0">
                <a:latin typeface="Corbel"/>
                <a:cs typeface="Corbel"/>
              </a:rPr>
              <a:t>is </a:t>
            </a:r>
            <a:r>
              <a:rPr sz="1800" spc="-5" dirty="0">
                <a:latin typeface="Corbel"/>
                <a:cs typeface="Corbel"/>
              </a:rPr>
              <a:t>some </a:t>
            </a:r>
            <a:r>
              <a:rPr sz="1800" dirty="0">
                <a:latin typeface="Corbel"/>
                <a:cs typeface="Corbel"/>
              </a:rPr>
              <a:t>kind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of </a:t>
            </a:r>
            <a:r>
              <a:rPr sz="1800" dirty="0">
                <a:latin typeface="Corbel"/>
                <a:cs typeface="Corbel"/>
              </a:rPr>
              <a:t>encrypted </a:t>
            </a:r>
            <a:r>
              <a:rPr sz="1800" spc="-5" dirty="0">
                <a:latin typeface="Corbel"/>
                <a:cs typeface="Corbel"/>
              </a:rPr>
              <a:t>format, and </a:t>
            </a:r>
            <a:r>
              <a:rPr sz="1800" dirty="0">
                <a:latin typeface="Corbel"/>
                <a:cs typeface="Corbel"/>
              </a:rPr>
              <a:t>it is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not</a:t>
            </a:r>
            <a:r>
              <a:rPr sz="1800" dirty="0">
                <a:latin typeface="Corbel"/>
                <a:cs typeface="Corbel"/>
              </a:rPr>
              <a:t> in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complete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readable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5565" y="6364100"/>
            <a:ext cx="48704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00"/>
              </a:lnSpc>
            </a:pPr>
            <a:r>
              <a:rPr sz="1800" dirty="0">
                <a:latin typeface="Corbel"/>
                <a:cs typeface="Corbel"/>
              </a:rPr>
              <a:t>f</a:t>
            </a:r>
            <a:r>
              <a:rPr sz="1800" spc="5" dirty="0">
                <a:latin typeface="Corbel"/>
                <a:cs typeface="Corbel"/>
              </a:rPr>
              <a:t>o</a:t>
            </a:r>
            <a:r>
              <a:rPr sz="1800" dirty="0">
                <a:latin typeface="Corbel"/>
                <a:cs typeface="Corbel"/>
              </a:rPr>
              <a:t>rm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52400"/>
            <a:ext cx="4026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90" dirty="0">
                <a:latin typeface="Consolas"/>
                <a:cs typeface="Consolas"/>
              </a:rPr>
              <a:t>Example:</a:t>
            </a:r>
            <a:r>
              <a:rPr sz="4000" b="0" spc="-260" dirty="0">
                <a:latin typeface="Consolas"/>
                <a:cs typeface="Consolas"/>
              </a:rPr>
              <a:t> </a:t>
            </a:r>
            <a:r>
              <a:rPr sz="4000" b="0" spc="-105" dirty="0">
                <a:latin typeface="Consolas"/>
                <a:cs typeface="Consolas"/>
              </a:rPr>
              <a:t>load()</a:t>
            </a:r>
            <a:endParaRPr sz="40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9223" y="1024127"/>
            <a:ext cx="6754495" cy="5834380"/>
            <a:chOff x="649223" y="1024127"/>
            <a:chExt cx="6754495" cy="58343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247" y="3118103"/>
              <a:ext cx="5539740" cy="3739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223" y="1024127"/>
              <a:ext cx="6754368" cy="24582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121" y="1219199"/>
              <a:ext cx="6165215" cy="187032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5121" y="5638799"/>
              <a:ext cx="5403215" cy="68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6694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90" dirty="0">
                <a:latin typeface="Consolas"/>
                <a:cs typeface="Consolas"/>
              </a:rPr>
              <a:t>Absolute</a:t>
            </a:r>
            <a:r>
              <a:rPr sz="4000" b="0" spc="-215" dirty="0">
                <a:latin typeface="Consolas"/>
                <a:cs typeface="Consolas"/>
              </a:rPr>
              <a:t> </a:t>
            </a:r>
            <a:r>
              <a:rPr sz="4000" b="0" spc="-55" dirty="0">
                <a:latin typeface="Consolas"/>
                <a:cs typeface="Consolas"/>
              </a:rPr>
              <a:t>Vs</a:t>
            </a:r>
            <a:r>
              <a:rPr sz="4000" b="0" spc="-220" dirty="0">
                <a:latin typeface="Consolas"/>
                <a:cs typeface="Consolas"/>
              </a:rPr>
              <a:t> </a:t>
            </a:r>
            <a:r>
              <a:rPr sz="4000" b="0" spc="-90" dirty="0">
                <a:latin typeface="Consolas"/>
                <a:cs typeface="Consolas"/>
              </a:rPr>
              <a:t>Relative</a:t>
            </a:r>
            <a:r>
              <a:rPr sz="4000" b="0" spc="-215" dirty="0">
                <a:latin typeface="Consolas"/>
                <a:cs typeface="Consolas"/>
              </a:rPr>
              <a:t> </a:t>
            </a:r>
            <a:r>
              <a:rPr sz="4000" b="0" spc="-105" dirty="0">
                <a:latin typeface="Consolas"/>
                <a:cs typeface="Consolas"/>
              </a:rPr>
              <a:t>PATH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151890"/>
            <a:ext cx="7517130" cy="2858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95" dirty="0">
                <a:latin typeface="Corbel"/>
                <a:cs typeface="Corbel"/>
              </a:rPr>
              <a:t>To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understand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100" dirty="0">
                <a:latin typeface="Corbel"/>
                <a:cs typeface="Corbel"/>
              </a:rPr>
              <a:t>PATH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we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must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be</a:t>
            </a:r>
            <a:r>
              <a:rPr sz="3000" spc="-5" dirty="0">
                <a:latin typeface="Corbel"/>
                <a:cs typeface="Corbel"/>
              </a:rPr>
              <a:t> familiar</a:t>
            </a:r>
            <a:r>
              <a:rPr sz="3000" spc="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with </a:t>
            </a:r>
            <a:r>
              <a:rPr sz="3000" spc="-58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the terms: </a:t>
            </a:r>
            <a:r>
              <a:rPr sz="3000" dirty="0">
                <a:latin typeface="Corbel"/>
                <a:cs typeface="Corbel"/>
              </a:rPr>
              <a:t>DRIVE, </a:t>
            </a:r>
            <a:r>
              <a:rPr sz="3000" spc="-20" dirty="0">
                <a:latin typeface="Corbel"/>
                <a:cs typeface="Corbel"/>
              </a:rPr>
              <a:t>FOLDER/DIRECTORY, 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FILES.</a:t>
            </a:r>
            <a:endParaRPr sz="3000">
              <a:latin typeface="Corbel"/>
              <a:cs typeface="Corbel"/>
            </a:endParaRPr>
          </a:p>
          <a:p>
            <a:pPr marL="354965" marR="457834" indent="-342900" algn="just">
              <a:lnSpc>
                <a:spcPct val="1000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spc="-5" dirty="0">
                <a:latin typeface="Corbel"/>
                <a:cs typeface="Corbel"/>
              </a:rPr>
              <a:t>Our hard </a:t>
            </a:r>
            <a:r>
              <a:rPr sz="3000" dirty="0">
                <a:latin typeface="Corbel"/>
                <a:cs typeface="Corbel"/>
              </a:rPr>
              <a:t>disk is logically </a:t>
            </a:r>
            <a:r>
              <a:rPr sz="3000" spc="-5" dirty="0">
                <a:latin typeface="Corbel"/>
                <a:cs typeface="Corbel"/>
              </a:rPr>
              <a:t>divided </a:t>
            </a:r>
            <a:r>
              <a:rPr sz="3000" dirty="0">
                <a:latin typeface="Corbel"/>
                <a:cs typeface="Corbel"/>
              </a:rPr>
              <a:t>into </a:t>
            </a:r>
            <a:r>
              <a:rPr sz="3000" spc="-5" dirty="0">
                <a:latin typeface="Corbel"/>
                <a:cs typeface="Corbel"/>
              </a:rPr>
              <a:t>many </a:t>
            </a:r>
            <a:r>
              <a:rPr sz="3000" spc="-59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parts </a:t>
            </a:r>
            <a:r>
              <a:rPr sz="3000" spc="-5" dirty="0">
                <a:latin typeface="Corbel"/>
                <a:cs typeface="Corbel"/>
              </a:rPr>
              <a:t>called </a:t>
            </a:r>
            <a:r>
              <a:rPr sz="3000" dirty="0">
                <a:latin typeface="Corbel"/>
                <a:cs typeface="Corbel"/>
              </a:rPr>
              <a:t>DRIVES </a:t>
            </a:r>
            <a:r>
              <a:rPr sz="3000" spc="-15" dirty="0">
                <a:latin typeface="Corbel"/>
                <a:cs typeface="Corbel"/>
              </a:rPr>
              <a:t>like </a:t>
            </a:r>
            <a:r>
              <a:rPr sz="3000" dirty="0">
                <a:latin typeface="Corbel"/>
                <a:cs typeface="Corbel"/>
              </a:rPr>
              <a:t>C DRIVE, D DRIVE </a:t>
            </a:r>
            <a:r>
              <a:rPr sz="3000" spc="-59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etc.</a:t>
            </a:r>
            <a:endParaRPr sz="3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191000"/>
            <a:ext cx="7703947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3226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85" dirty="0">
                <a:latin typeface="Consolas"/>
                <a:cs typeface="Consolas"/>
              </a:rPr>
              <a:t>Binary</a:t>
            </a:r>
            <a:r>
              <a:rPr sz="4000" b="0" spc="-275" dirty="0">
                <a:latin typeface="Consolas"/>
                <a:cs typeface="Consolas"/>
              </a:rPr>
              <a:t> </a:t>
            </a:r>
            <a:r>
              <a:rPr sz="4000" b="0" spc="-105" dirty="0">
                <a:latin typeface="Consolas"/>
                <a:cs typeface="Consolas"/>
              </a:rPr>
              <a:t>files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746884"/>
            <a:ext cx="7548245" cy="44538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marR="6985" indent="-342900" algn="just">
              <a:lnSpc>
                <a:spcPct val="90000"/>
              </a:lnSpc>
              <a:spcBef>
                <a:spcPts val="459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spc="-5" dirty="0">
                <a:latin typeface="Corbel"/>
                <a:cs typeface="Corbel"/>
              </a:rPr>
              <a:t>It stores the </a:t>
            </a:r>
            <a:r>
              <a:rPr sz="3000" dirty="0">
                <a:latin typeface="Corbel"/>
                <a:cs typeface="Corbel"/>
              </a:rPr>
              <a:t>information in </a:t>
            </a:r>
            <a:r>
              <a:rPr sz="3000" spc="-5" dirty="0">
                <a:latin typeface="Corbel"/>
                <a:cs typeface="Corbel"/>
              </a:rPr>
              <a:t>the same format 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as </a:t>
            </a:r>
            <a:r>
              <a:rPr sz="3000" dirty="0">
                <a:latin typeface="Corbel"/>
                <a:cs typeface="Corbel"/>
              </a:rPr>
              <a:t>in </a:t>
            </a:r>
            <a:r>
              <a:rPr sz="3000" spc="-5" dirty="0">
                <a:latin typeface="Corbel"/>
                <a:cs typeface="Corbel"/>
              </a:rPr>
              <a:t>the memory i.e. </a:t>
            </a:r>
            <a:r>
              <a:rPr sz="3000" dirty="0">
                <a:latin typeface="Corbel"/>
                <a:cs typeface="Corbel"/>
              </a:rPr>
              <a:t>data is </a:t>
            </a:r>
            <a:r>
              <a:rPr sz="3000" spc="-5" dirty="0">
                <a:latin typeface="Corbel"/>
                <a:cs typeface="Corbel"/>
              </a:rPr>
              <a:t>stored </a:t>
            </a:r>
            <a:r>
              <a:rPr sz="3000" spc="-10" dirty="0">
                <a:latin typeface="Corbel"/>
                <a:cs typeface="Corbel"/>
              </a:rPr>
              <a:t>according </a:t>
            </a:r>
            <a:r>
              <a:rPr sz="3000" spc="-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its data </a:t>
            </a:r>
            <a:r>
              <a:rPr sz="3000" spc="-5" dirty="0">
                <a:latin typeface="Corbel"/>
                <a:cs typeface="Corbel"/>
              </a:rPr>
              <a:t>type</a:t>
            </a:r>
            <a:r>
              <a:rPr sz="3000" spc="-2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so </a:t>
            </a:r>
            <a:r>
              <a:rPr sz="3000" dirty="0">
                <a:latin typeface="Corbel"/>
                <a:cs typeface="Corbel"/>
              </a:rPr>
              <a:t>no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translation</a:t>
            </a:r>
            <a:r>
              <a:rPr sz="3000" spc="15" dirty="0">
                <a:latin typeface="Corbel"/>
                <a:cs typeface="Corbel"/>
              </a:rPr>
              <a:t> </a:t>
            </a:r>
            <a:r>
              <a:rPr sz="3000" spc="-15" dirty="0">
                <a:latin typeface="Corbel"/>
                <a:cs typeface="Corbel"/>
              </a:rPr>
              <a:t>occurs.</a:t>
            </a:r>
            <a:endParaRPr sz="3000">
              <a:latin typeface="Corbel"/>
              <a:cs typeface="Corbel"/>
            </a:endParaRPr>
          </a:p>
          <a:p>
            <a:pPr marL="354965" marR="7620" indent="-342900" algn="just">
              <a:lnSpc>
                <a:spcPts val="3240"/>
              </a:lnSpc>
              <a:spcBef>
                <a:spcPts val="74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spc="-5" dirty="0">
                <a:latin typeface="Corbel"/>
                <a:cs typeface="Corbel"/>
              </a:rPr>
              <a:t>In </a:t>
            </a:r>
            <a:r>
              <a:rPr sz="3000" dirty="0">
                <a:latin typeface="Corbel"/>
                <a:cs typeface="Corbel"/>
              </a:rPr>
              <a:t>binary file </a:t>
            </a:r>
            <a:r>
              <a:rPr sz="3000" spc="-5" dirty="0">
                <a:latin typeface="Corbel"/>
                <a:cs typeface="Corbel"/>
              </a:rPr>
              <a:t>there </a:t>
            </a:r>
            <a:r>
              <a:rPr sz="3000" dirty="0">
                <a:latin typeface="Corbel"/>
                <a:cs typeface="Corbel"/>
              </a:rPr>
              <a:t>is no delimiter for a </a:t>
            </a:r>
            <a:r>
              <a:rPr sz="3000" spc="-5" dirty="0">
                <a:latin typeface="Corbel"/>
                <a:cs typeface="Corbel"/>
              </a:rPr>
              <a:t>new </a:t>
            </a:r>
            <a:r>
              <a:rPr sz="3000" dirty="0">
                <a:latin typeface="Corbel"/>
                <a:cs typeface="Corbel"/>
              </a:rPr>
              <a:t> line</a:t>
            </a:r>
            <a:endParaRPr sz="3000">
              <a:latin typeface="Corbel"/>
              <a:cs typeface="Corbel"/>
            </a:endParaRPr>
          </a:p>
          <a:p>
            <a:pPr marL="354965" marR="5715" indent="-342900" algn="just">
              <a:lnSpc>
                <a:spcPts val="3240"/>
              </a:lnSpc>
              <a:spcBef>
                <a:spcPts val="71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spc="-5" dirty="0">
                <a:latin typeface="Corbel"/>
                <a:cs typeface="Corbel"/>
              </a:rPr>
              <a:t>Binary</a:t>
            </a:r>
            <a:r>
              <a:rPr sz="3000" dirty="0">
                <a:latin typeface="Corbel"/>
                <a:cs typeface="Corbel"/>
              </a:rPr>
              <a:t> files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are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faster</a:t>
            </a:r>
            <a:r>
              <a:rPr sz="3000" dirty="0">
                <a:latin typeface="Corbel"/>
                <a:cs typeface="Corbel"/>
              </a:rPr>
              <a:t> and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easier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for</a:t>
            </a:r>
            <a:r>
              <a:rPr sz="3000" spc="59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 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program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read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and</a:t>
            </a:r>
            <a:r>
              <a:rPr sz="3000" spc="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write</a:t>
            </a:r>
            <a:r>
              <a:rPr sz="3000" spc="-2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than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text</a:t>
            </a:r>
            <a:r>
              <a:rPr sz="3000" spc="-2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files.</a:t>
            </a:r>
            <a:endParaRPr sz="3000">
              <a:latin typeface="Corbel"/>
              <a:cs typeface="Corbel"/>
            </a:endParaRPr>
          </a:p>
          <a:p>
            <a:pPr marL="354965" marR="5080" indent="-342900" algn="just">
              <a:lnSpc>
                <a:spcPct val="90000"/>
              </a:lnSpc>
              <a:spcBef>
                <a:spcPts val="65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Corbel"/>
                <a:cs typeface="Corbel"/>
              </a:rPr>
              <a:t>Data in </a:t>
            </a:r>
            <a:r>
              <a:rPr sz="3000" spc="-5" dirty="0">
                <a:latin typeface="Corbel"/>
                <a:cs typeface="Corbel"/>
              </a:rPr>
              <a:t>binary files cannot </a:t>
            </a:r>
            <a:r>
              <a:rPr sz="3000" spc="5" dirty="0">
                <a:latin typeface="Corbel"/>
                <a:cs typeface="Corbel"/>
              </a:rPr>
              <a:t>be </a:t>
            </a:r>
            <a:r>
              <a:rPr sz="3000" dirty="0">
                <a:latin typeface="Corbel"/>
                <a:cs typeface="Corbel"/>
              </a:rPr>
              <a:t>directly read, it 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can </a:t>
            </a:r>
            <a:r>
              <a:rPr sz="3000" dirty="0">
                <a:latin typeface="Corbel"/>
                <a:cs typeface="Corbel"/>
              </a:rPr>
              <a:t>be read </a:t>
            </a:r>
            <a:r>
              <a:rPr sz="3000" spc="-5" dirty="0">
                <a:latin typeface="Corbel"/>
                <a:cs typeface="Corbel"/>
              </a:rPr>
              <a:t>only through python program </a:t>
            </a:r>
            <a:r>
              <a:rPr sz="3000" dirty="0">
                <a:latin typeface="Corbel"/>
                <a:cs typeface="Corbel"/>
              </a:rPr>
              <a:t>for 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the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same.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6694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90" dirty="0">
                <a:latin typeface="Consolas"/>
                <a:cs typeface="Consolas"/>
              </a:rPr>
              <a:t>Absolute</a:t>
            </a:r>
            <a:r>
              <a:rPr sz="4000" b="0" spc="-215" dirty="0">
                <a:latin typeface="Consolas"/>
                <a:cs typeface="Consolas"/>
              </a:rPr>
              <a:t> </a:t>
            </a:r>
            <a:r>
              <a:rPr sz="4000" b="0" spc="-55" dirty="0">
                <a:latin typeface="Consolas"/>
                <a:cs typeface="Consolas"/>
              </a:rPr>
              <a:t>Vs</a:t>
            </a:r>
            <a:r>
              <a:rPr sz="4000" b="0" spc="-220" dirty="0">
                <a:latin typeface="Consolas"/>
                <a:cs typeface="Consolas"/>
              </a:rPr>
              <a:t> </a:t>
            </a:r>
            <a:r>
              <a:rPr sz="4000" b="0" spc="-90" dirty="0">
                <a:latin typeface="Consolas"/>
                <a:cs typeface="Consolas"/>
              </a:rPr>
              <a:t>Relative</a:t>
            </a:r>
            <a:r>
              <a:rPr sz="4000" b="0" spc="-215" dirty="0">
                <a:latin typeface="Consolas"/>
                <a:cs typeface="Consolas"/>
              </a:rPr>
              <a:t> </a:t>
            </a:r>
            <a:r>
              <a:rPr sz="4000" b="0" spc="-105" dirty="0">
                <a:latin typeface="Consolas"/>
                <a:cs typeface="Consolas"/>
              </a:rPr>
              <a:t>PATH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151890"/>
            <a:ext cx="7108190" cy="421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latin typeface="Corbel"/>
                <a:cs typeface="Corbel"/>
              </a:rPr>
              <a:t>The </a:t>
            </a:r>
            <a:r>
              <a:rPr sz="3000" dirty="0">
                <a:latin typeface="Corbel"/>
                <a:cs typeface="Corbel"/>
              </a:rPr>
              <a:t>drive is </a:t>
            </a:r>
            <a:r>
              <a:rPr sz="3000" spc="-5" dirty="0">
                <a:latin typeface="Corbel"/>
                <a:cs typeface="Corbel"/>
              </a:rPr>
              <a:t>the main container </a:t>
            </a:r>
            <a:r>
              <a:rPr sz="3000" dirty="0">
                <a:latin typeface="Corbel"/>
                <a:cs typeface="Corbel"/>
              </a:rPr>
              <a:t>in which we </a:t>
            </a:r>
            <a:r>
              <a:rPr sz="3000" spc="-59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put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everything to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store.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latin typeface="Corbel"/>
                <a:cs typeface="Corbel"/>
              </a:rPr>
              <a:t>The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naming format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: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DRIVE_LETTER: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1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  <a:tab pos="1833880" algn="l"/>
              </a:tabLst>
            </a:pPr>
            <a:r>
              <a:rPr sz="3000" spc="-5" dirty="0">
                <a:latin typeface="Corbel"/>
                <a:cs typeface="Corbel"/>
              </a:rPr>
              <a:t>For </a:t>
            </a:r>
            <a:r>
              <a:rPr sz="3000" dirty="0">
                <a:latin typeface="Corbel"/>
                <a:cs typeface="Corbel"/>
              </a:rPr>
              <a:t>e.g.	</a:t>
            </a:r>
            <a:r>
              <a:rPr sz="3000" spc="-5" dirty="0">
                <a:latin typeface="Corbel"/>
                <a:cs typeface="Corbel"/>
              </a:rPr>
              <a:t>C: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,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D: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latin typeface="Corbel"/>
                <a:cs typeface="Corbel"/>
              </a:rPr>
              <a:t>Drive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also</a:t>
            </a:r>
            <a:r>
              <a:rPr sz="3000" spc="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known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as</a:t>
            </a:r>
            <a:r>
              <a:rPr sz="3000" spc="-5" dirty="0">
                <a:latin typeface="Corbel"/>
                <a:cs typeface="Corbel"/>
              </a:rPr>
              <a:t> </a:t>
            </a:r>
            <a:r>
              <a:rPr sz="3000" b="1" spc="-15" dirty="0">
                <a:latin typeface="Corbel"/>
                <a:cs typeface="Corbel"/>
              </a:rPr>
              <a:t>ROOT</a:t>
            </a:r>
            <a:r>
              <a:rPr sz="3000" b="1" spc="-40" dirty="0">
                <a:latin typeface="Corbel"/>
                <a:cs typeface="Corbel"/>
              </a:rPr>
              <a:t> DIRECTORY.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latin typeface="Corbel"/>
                <a:cs typeface="Corbel"/>
              </a:rPr>
              <a:t>Drive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contains </a:t>
            </a:r>
            <a:r>
              <a:rPr sz="3000" spc="-10" dirty="0">
                <a:latin typeface="Corbel"/>
                <a:cs typeface="Corbel"/>
              </a:rPr>
              <a:t>Folder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and</a:t>
            </a:r>
            <a:r>
              <a:rPr sz="3000" spc="1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Files.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10" dirty="0">
                <a:latin typeface="Corbel"/>
                <a:cs typeface="Corbel"/>
              </a:rPr>
              <a:t>Folder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contains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sub-folders</a:t>
            </a:r>
            <a:r>
              <a:rPr sz="3000" spc="1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or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files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10" dirty="0">
                <a:latin typeface="Corbel"/>
                <a:cs typeface="Corbel"/>
              </a:rPr>
              <a:t>Files </a:t>
            </a:r>
            <a:r>
              <a:rPr sz="3000" dirty="0">
                <a:latin typeface="Corbel"/>
                <a:cs typeface="Corbel"/>
              </a:rPr>
              <a:t>are</a:t>
            </a:r>
            <a:r>
              <a:rPr sz="3000" spc="-2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the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actual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data </a:t>
            </a:r>
            <a:r>
              <a:rPr sz="3000" spc="-20" dirty="0">
                <a:latin typeface="Corbel"/>
                <a:cs typeface="Corbel"/>
              </a:rPr>
              <a:t>container.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6694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90" dirty="0">
                <a:latin typeface="Consolas"/>
                <a:cs typeface="Consolas"/>
              </a:rPr>
              <a:t>Absolute</a:t>
            </a:r>
            <a:r>
              <a:rPr sz="4000" b="0" spc="-215" dirty="0">
                <a:latin typeface="Consolas"/>
                <a:cs typeface="Consolas"/>
              </a:rPr>
              <a:t> </a:t>
            </a:r>
            <a:r>
              <a:rPr sz="4000" b="0" spc="-55" dirty="0">
                <a:latin typeface="Consolas"/>
                <a:cs typeface="Consolas"/>
              </a:rPr>
              <a:t>Vs</a:t>
            </a:r>
            <a:r>
              <a:rPr sz="4000" b="0" spc="-220" dirty="0">
                <a:latin typeface="Consolas"/>
                <a:cs typeface="Consolas"/>
              </a:rPr>
              <a:t> </a:t>
            </a:r>
            <a:r>
              <a:rPr sz="4000" b="0" spc="-90" dirty="0">
                <a:latin typeface="Consolas"/>
                <a:cs typeface="Consolas"/>
              </a:rPr>
              <a:t>Relative</a:t>
            </a:r>
            <a:r>
              <a:rPr sz="4000" b="0" spc="-215" dirty="0">
                <a:latin typeface="Consolas"/>
                <a:cs typeface="Consolas"/>
              </a:rPr>
              <a:t> </a:t>
            </a:r>
            <a:r>
              <a:rPr sz="4000" b="0" spc="-105" dirty="0">
                <a:latin typeface="Consolas"/>
                <a:cs typeface="Consolas"/>
              </a:rPr>
              <a:t>PATH</a:t>
            </a:r>
            <a:endParaRPr sz="40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66800" y="1299972"/>
            <a:ext cx="6781800" cy="5253990"/>
            <a:chOff x="1066800" y="1299972"/>
            <a:chExt cx="6781800" cy="5253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1371536"/>
              <a:ext cx="6781800" cy="51819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00200" y="1600200"/>
              <a:ext cx="1371600" cy="457200"/>
            </a:xfrm>
            <a:custGeom>
              <a:avLst/>
              <a:gdLst/>
              <a:ahLst/>
              <a:cxnLst/>
              <a:rect l="l" t="t" r="r" b="b"/>
              <a:pathLst>
                <a:path w="1371600" h="457200">
                  <a:moveTo>
                    <a:pt x="0" y="457200"/>
                  </a:moveTo>
                  <a:lnTo>
                    <a:pt x="1371600" y="457200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9795" y="1299972"/>
              <a:ext cx="2313432" cy="6004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11932" y="1371539"/>
              <a:ext cx="2169862" cy="45718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11932" y="1371539"/>
              <a:ext cx="2170430" cy="457200"/>
            </a:xfrm>
            <a:custGeom>
              <a:avLst/>
              <a:gdLst/>
              <a:ahLst/>
              <a:cxnLst/>
              <a:rect l="l" t="t" r="r" b="b"/>
              <a:pathLst>
                <a:path w="2170429" h="457200">
                  <a:moveTo>
                    <a:pt x="0" y="431225"/>
                  </a:moveTo>
                  <a:lnTo>
                    <a:pt x="469900" y="306765"/>
                  </a:lnTo>
                  <a:lnTo>
                    <a:pt x="445993" y="286897"/>
                  </a:lnTo>
                  <a:lnTo>
                    <a:pt x="429309" y="266898"/>
                  </a:lnTo>
                  <a:lnTo>
                    <a:pt x="419665" y="246874"/>
                  </a:lnTo>
                  <a:lnTo>
                    <a:pt x="416873" y="226928"/>
                  </a:lnTo>
                  <a:lnTo>
                    <a:pt x="420751" y="207162"/>
                  </a:lnTo>
                  <a:lnTo>
                    <a:pt x="447773" y="168589"/>
                  </a:lnTo>
                  <a:lnTo>
                    <a:pt x="499252" y="131982"/>
                  </a:lnTo>
                  <a:lnTo>
                    <a:pt x="533701" y="114674"/>
                  </a:lnTo>
                  <a:lnTo>
                    <a:pt x="573709" y="98168"/>
                  </a:lnTo>
                  <a:lnTo>
                    <a:pt x="619092" y="82568"/>
                  </a:lnTo>
                  <a:lnTo>
                    <a:pt x="669664" y="67977"/>
                  </a:lnTo>
                  <a:lnTo>
                    <a:pt x="725241" y="54498"/>
                  </a:lnTo>
                  <a:lnTo>
                    <a:pt x="785639" y="42235"/>
                  </a:lnTo>
                  <a:lnTo>
                    <a:pt x="850671" y="31291"/>
                  </a:lnTo>
                  <a:lnTo>
                    <a:pt x="920154" y="21771"/>
                  </a:lnTo>
                  <a:lnTo>
                    <a:pt x="993902" y="13776"/>
                  </a:lnTo>
                  <a:lnTo>
                    <a:pt x="1053462" y="8748"/>
                  </a:lnTo>
                  <a:lnTo>
                    <a:pt x="1113377" y="4880"/>
                  </a:lnTo>
                  <a:lnTo>
                    <a:pt x="1173456" y="2147"/>
                  </a:lnTo>
                  <a:lnTo>
                    <a:pt x="1233510" y="528"/>
                  </a:lnTo>
                  <a:lnTo>
                    <a:pt x="1293348" y="0"/>
                  </a:lnTo>
                  <a:lnTo>
                    <a:pt x="1352780" y="538"/>
                  </a:lnTo>
                  <a:lnTo>
                    <a:pt x="1411616" y="2120"/>
                  </a:lnTo>
                  <a:lnTo>
                    <a:pt x="1469666" y="4723"/>
                  </a:lnTo>
                  <a:lnTo>
                    <a:pt x="1526739" y="8324"/>
                  </a:lnTo>
                  <a:lnTo>
                    <a:pt x="1582647" y="12899"/>
                  </a:lnTo>
                  <a:lnTo>
                    <a:pt x="1637198" y="18426"/>
                  </a:lnTo>
                  <a:lnTo>
                    <a:pt x="1690203" y="24881"/>
                  </a:lnTo>
                  <a:lnTo>
                    <a:pt x="1741472" y="32242"/>
                  </a:lnTo>
                  <a:lnTo>
                    <a:pt x="1790814" y="40485"/>
                  </a:lnTo>
                  <a:lnTo>
                    <a:pt x="1838039" y="49587"/>
                  </a:lnTo>
                  <a:lnTo>
                    <a:pt x="1882958" y="59525"/>
                  </a:lnTo>
                  <a:lnTo>
                    <a:pt x="1925380" y="70275"/>
                  </a:lnTo>
                  <a:lnTo>
                    <a:pt x="1965115" y="81816"/>
                  </a:lnTo>
                  <a:lnTo>
                    <a:pt x="2001973" y="94123"/>
                  </a:lnTo>
                  <a:lnTo>
                    <a:pt x="2066299" y="120945"/>
                  </a:lnTo>
                  <a:lnTo>
                    <a:pt x="2116836" y="150555"/>
                  </a:lnTo>
                  <a:lnTo>
                    <a:pt x="2157426" y="190422"/>
                  </a:lnTo>
                  <a:lnTo>
                    <a:pt x="2169862" y="230393"/>
                  </a:lnTo>
                  <a:lnTo>
                    <a:pt x="2165984" y="250158"/>
                  </a:lnTo>
                  <a:lnTo>
                    <a:pt x="2138962" y="288732"/>
                  </a:lnTo>
                  <a:lnTo>
                    <a:pt x="2087483" y="325339"/>
                  </a:lnTo>
                  <a:lnTo>
                    <a:pt x="2053034" y="342647"/>
                  </a:lnTo>
                  <a:lnTo>
                    <a:pt x="2013026" y="359152"/>
                  </a:lnTo>
                  <a:lnTo>
                    <a:pt x="1967643" y="374753"/>
                  </a:lnTo>
                  <a:lnTo>
                    <a:pt x="1917071" y="389344"/>
                  </a:lnTo>
                  <a:lnTo>
                    <a:pt x="1861494" y="402823"/>
                  </a:lnTo>
                  <a:lnTo>
                    <a:pt x="1801096" y="415086"/>
                  </a:lnTo>
                  <a:lnTo>
                    <a:pt x="1736064" y="426029"/>
                  </a:lnTo>
                  <a:lnTo>
                    <a:pt x="1666581" y="435550"/>
                  </a:lnTo>
                  <a:lnTo>
                    <a:pt x="1592834" y="443544"/>
                  </a:lnTo>
                  <a:lnTo>
                    <a:pt x="1539524" y="448093"/>
                  </a:lnTo>
                  <a:lnTo>
                    <a:pt x="1485696" y="451718"/>
                  </a:lnTo>
                  <a:lnTo>
                    <a:pt x="1431506" y="454429"/>
                  </a:lnTo>
                  <a:lnTo>
                    <a:pt x="1377108" y="456237"/>
                  </a:lnTo>
                  <a:lnTo>
                    <a:pt x="1322659" y="457152"/>
                  </a:lnTo>
                  <a:lnTo>
                    <a:pt x="1268314" y="457182"/>
                  </a:lnTo>
                  <a:lnTo>
                    <a:pt x="1214228" y="456337"/>
                  </a:lnTo>
                  <a:lnTo>
                    <a:pt x="1160556" y="454629"/>
                  </a:lnTo>
                  <a:lnTo>
                    <a:pt x="1107455" y="452065"/>
                  </a:lnTo>
                  <a:lnTo>
                    <a:pt x="1055079" y="448657"/>
                  </a:lnTo>
                  <a:lnTo>
                    <a:pt x="1003584" y="444413"/>
                  </a:lnTo>
                  <a:lnTo>
                    <a:pt x="953125" y="439344"/>
                  </a:lnTo>
                  <a:lnTo>
                    <a:pt x="903858" y="433459"/>
                  </a:lnTo>
                  <a:lnTo>
                    <a:pt x="855938" y="426768"/>
                  </a:lnTo>
                  <a:lnTo>
                    <a:pt x="809520" y="419281"/>
                  </a:lnTo>
                  <a:lnTo>
                    <a:pt x="764761" y="411008"/>
                  </a:lnTo>
                  <a:lnTo>
                    <a:pt x="721815" y="401958"/>
                  </a:lnTo>
                  <a:lnTo>
                    <a:pt x="680837" y="392142"/>
                  </a:lnTo>
                  <a:lnTo>
                    <a:pt x="641985" y="381568"/>
                  </a:lnTo>
                  <a:lnTo>
                    <a:pt x="0" y="431225"/>
                  </a:lnTo>
                  <a:close/>
                </a:path>
              </a:pathLst>
            </a:custGeom>
            <a:ln w="12001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87800" y="1435353"/>
            <a:ext cx="636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D</a:t>
            </a:r>
            <a:r>
              <a:rPr sz="1800" spc="5" dirty="0">
                <a:latin typeface="Corbel"/>
                <a:cs typeface="Corbel"/>
              </a:rPr>
              <a:t>R</a:t>
            </a:r>
            <a:r>
              <a:rPr sz="1800" dirty="0">
                <a:latin typeface="Corbel"/>
                <a:cs typeface="Corbel"/>
              </a:rPr>
              <a:t>IVE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43025" y="1528572"/>
            <a:ext cx="6805930" cy="5053965"/>
            <a:chOff x="1343025" y="1528572"/>
            <a:chExt cx="6805930" cy="5053965"/>
          </a:xfrm>
        </p:grpSpPr>
        <p:sp>
          <p:nvSpPr>
            <p:cNvPr id="11" name="object 11"/>
            <p:cNvSpPr/>
            <p:nvPr/>
          </p:nvSpPr>
          <p:spPr>
            <a:xfrm>
              <a:off x="1371600" y="2666936"/>
              <a:ext cx="2933700" cy="3886835"/>
            </a:xfrm>
            <a:custGeom>
              <a:avLst/>
              <a:gdLst/>
              <a:ahLst/>
              <a:cxnLst/>
              <a:rect l="l" t="t" r="r" b="b"/>
              <a:pathLst>
                <a:path w="2933700" h="3886834">
                  <a:moveTo>
                    <a:pt x="0" y="3886580"/>
                  </a:moveTo>
                  <a:lnTo>
                    <a:pt x="2933700" y="3886580"/>
                  </a:lnTo>
                  <a:lnTo>
                    <a:pt x="2933700" y="0"/>
                  </a:lnTo>
                  <a:lnTo>
                    <a:pt x="0" y="0"/>
                  </a:lnTo>
                  <a:lnTo>
                    <a:pt x="0" y="3886580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5404" y="1528572"/>
              <a:ext cx="3773424" cy="13883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47539" y="1600270"/>
              <a:ext cx="3629336" cy="124516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447539" y="1600270"/>
              <a:ext cx="3629660" cy="1245235"/>
            </a:xfrm>
            <a:custGeom>
              <a:avLst/>
              <a:gdLst/>
              <a:ahLst/>
              <a:cxnLst/>
              <a:rect l="l" t="t" r="r" b="b"/>
              <a:pathLst>
                <a:path w="3629659" h="1245235">
                  <a:moveTo>
                    <a:pt x="0" y="1245164"/>
                  </a:moveTo>
                  <a:lnTo>
                    <a:pt x="1606423" y="592765"/>
                  </a:lnTo>
                  <a:lnTo>
                    <a:pt x="1564847" y="569620"/>
                  </a:lnTo>
                  <a:lnTo>
                    <a:pt x="1528613" y="545864"/>
                  </a:lnTo>
                  <a:lnTo>
                    <a:pt x="1497667" y="521586"/>
                  </a:lnTo>
                  <a:lnTo>
                    <a:pt x="1451437" y="471826"/>
                  </a:lnTo>
                  <a:lnTo>
                    <a:pt x="1425746" y="421054"/>
                  </a:lnTo>
                  <a:lnTo>
                    <a:pt x="1420183" y="369986"/>
                  </a:lnTo>
                  <a:lnTo>
                    <a:pt x="1424822" y="344565"/>
                  </a:lnTo>
                  <a:lnTo>
                    <a:pt x="1448682" y="294394"/>
                  </a:lnTo>
                  <a:lnTo>
                    <a:pt x="1491643" y="245716"/>
                  </a:lnTo>
                  <a:lnTo>
                    <a:pt x="1553295" y="199246"/>
                  </a:lnTo>
                  <a:lnTo>
                    <a:pt x="1591001" y="177062"/>
                  </a:lnTo>
                  <a:lnTo>
                    <a:pt x="1633227" y="155699"/>
                  </a:lnTo>
                  <a:lnTo>
                    <a:pt x="1679919" y="135246"/>
                  </a:lnTo>
                  <a:lnTo>
                    <a:pt x="1731027" y="115791"/>
                  </a:lnTo>
                  <a:lnTo>
                    <a:pt x="1786500" y="97426"/>
                  </a:lnTo>
                  <a:lnTo>
                    <a:pt x="1846286" y="80238"/>
                  </a:lnTo>
                  <a:lnTo>
                    <a:pt x="1910333" y="64318"/>
                  </a:lnTo>
                  <a:lnTo>
                    <a:pt x="1959950" y="53497"/>
                  </a:lnTo>
                  <a:lnTo>
                    <a:pt x="2010579" y="43694"/>
                  </a:lnTo>
                  <a:lnTo>
                    <a:pt x="2062114" y="34900"/>
                  </a:lnTo>
                  <a:lnTo>
                    <a:pt x="2114449" y="27109"/>
                  </a:lnTo>
                  <a:lnTo>
                    <a:pt x="2167479" y="20314"/>
                  </a:lnTo>
                  <a:lnTo>
                    <a:pt x="2221097" y="14506"/>
                  </a:lnTo>
                  <a:lnTo>
                    <a:pt x="2275198" y="9679"/>
                  </a:lnTo>
                  <a:lnTo>
                    <a:pt x="2329676" y="5825"/>
                  </a:lnTo>
                  <a:lnTo>
                    <a:pt x="2384425" y="2938"/>
                  </a:lnTo>
                  <a:lnTo>
                    <a:pt x="2439338" y="1009"/>
                  </a:lnTo>
                  <a:lnTo>
                    <a:pt x="2494311" y="32"/>
                  </a:lnTo>
                  <a:lnTo>
                    <a:pt x="2549237" y="0"/>
                  </a:lnTo>
                  <a:lnTo>
                    <a:pt x="2604010" y="904"/>
                  </a:lnTo>
                  <a:lnTo>
                    <a:pt x="2658525" y="2738"/>
                  </a:lnTo>
                  <a:lnTo>
                    <a:pt x="2712675" y="5494"/>
                  </a:lnTo>
                  <a:lnTo>
                    <a:pt x="2766354" y="9165"/>
                  </a:lnTo>
                  <a:lnTo>
                    <a:pt x="2819458" y="13745"/>
                  </a:lnTo>
                  <a:lnTo>
                    <a:pt x="2871879" y="19224"/>
                  </a:lnTo>
                  <a:lnTo>
                    <a:pt x="2923512" y="25597"/>
                  </a:lnTo>
                  <a:lnTo>
                    <a:pt x="2974252" y="32856"/>
                  </a:lnTo>
                  <a:lnTo>
                    <a:pt x="3023991" y="40994"/>
                  </a:lnTo>
                  <a:lnTo>
                    <a:pt x="3072625" y="50003"/>
                  </a:lnTo>
                  <a:lnTo>
                    <a:pt x="3120047" y="59876"/>
                  </a:lnTo>
                  <a:lnTo>
                    <a:pt x="3166151" y="70606"/>
                  </a:lnTo>
                  <a:lnTo>
                    <a:pt x="3210832" y="82185"/>
                  </a:lnTo>
                  <a:lnTo>
                    <a:pt x="3253984" y="94607"/>
                  </a:lnTo>
                  <a:lnTo>
                    <a:pt x="3295500" y="107864"/>
                  </a:lnTo>
                  <a:lnTo>
                    <a:pt x="3335276" y="121948"/>
                  </a:lnTo>
                  <a:lnTo>
                    <a:pt x="3373204" y="136852"/>
                  </a:lnTo>
                  <a:lnTo>
                    <a:pt x="3409180" y="152570"/>
                  </a:lnTo>
                  <a:lnTo>
                    <a:pt x="3484672" y="192239"/>
                  </a:lnTo>
                  <a:lnTo>
                    <a:pt x="3520906" y="215995"/>
                  </a:lnTo>
                  <a:lnTo>
                    <a:pt x="3551852" y="240272"/>
                  </a:lnTo>
                  <a:lnTo>
                    <a:pt x="3598082" y="290032"/>
                  </a:lnTo>
                  <a:lnTo>
                    <a:pt x="3623773" y="340804"/>
                  </a:lnTo>
                  <a:lnTo>
                    <a:pt x="3629336" y="391872"/>
                  </a:lnTo>
                  <a:lnTo>
                    <a:pt x="3624697" y="417294"/>
                  </a:lnTo>
                  <a:lnTo>
                    <a:pt x="3600837" y="467464"/>
                  </a:lnTo>
                  <a:lnTo>
                    <a:pt x="3557876" y="516142"/>
                  </a:lnTo>
                  <a:lnTo>
                    <a:pt x="3496224" y="562613"/>
                  </a:lnTo>
                  <a:lnTo>
                    <a:pt x="3458518" y="584796"/>
                  </a:lnTo>
                  <a:lnTo>
                    <a:pt x="3416292" y="606159"/>
                  </a:lnTo>
                  <a:lnTo>
                    <a:pt x="3369600" y="626613"/>
                  </a:lnTo>
                  <a:lnTo>
                    <a:pt x="3318492" y="646067"/>
                  </a:lnTo>
                  <a:lnTo>
                    <a:pt x="3263019" y="664432"/>
                  </a:lnTo>
                  <a:lnTo>
                    <a:pt x="3203233" y="681620"/>
                  </a:lnTo>
                  <a:lnTo>
                    <a:pt x="3139186" y="697540"/>
                  </a:lnTo>
                  <a:lnTo>
                    <a:pt x="3093738" y="707486"/>
                  </a:lnTo>
                  <a:lnTo>
                    <a:pt x="3047277" y="716596"/>
                  </a:lnTo>
                  <a:lnTo>
                    <a:pt x="2999894" y="724872"/>
                  </a:lnTo>
                  <a:lnTo>
                    <a:pt x="2951676" y="732313"/>
                  </a:lnTo>
                  <a:lnTo>
                    <a:pt x="2902712" y="738920"/>
                  </a:lnTo>
                  <a:lnTo>
                    <a:pt x="2853090" y="744692"/>
                  </a:lnTo>
                  <a:lnTo>
                    <a:pt x="2802901" y="749630"/>
                  </a:lnTo>
                  <a:lnTo>
                    <a:pt x="2752231" y="753733"/>
                  </a:lnTo>
                  <a:lnTo>
                    <a:pt x="2701171" y="757003"/>
                  </a:lnTo>
                  <a:lnTo>
                    <a:pt x="2649809" y="759439"/>
                  </a:lnTo>
                  <a:lnTo>
                    <a:pt x="2598233" y="761041"/>
                  </a:lnTo>
                  <a:lnTo>
                    <a:pt x="2546533" y="761810"/>
                  </a:lnTo>
                  <a:lnTo>
                    <a:pt x="2494797" y="761745"/>
                  </a:lnTo>
                  <a:lnTo>
                    <a:pt x="2443114" y="760847"/>
                  </a:lnTo>
                  <a:lnTo>
                    <a:pt x="2391572" y="759116"/>
                  </a:lnTo>
                  <a:lnTo>
                    <a:pt x="2340261" y="756552"/>
                  </a:lnTo>
                  <a:lnTo>
                    <a:pt x="2289269" y="753155"/>
                  </a:lnTo>
                  <a:lnTo>
                    <a:pt x="2238685" y="748925"/>
                  </a:lnTo>
                  <a:lnTo>
                    <a:pt x="2188598" y="743863"/>
                  </a:lnTo>
                  <a:lnTo>
                    <a:pt x="2139096" y="737969"/>
                  </a:lnTo>
                  <a:lnTo>
                    <a:pt x="2090268" y="731242"/>
                  </a:lnTo>
                  <a:lnTo>
                    <a:pt x="2042204" y="723683"/>
                  </a:lnTo>
                  <a:lnTo>
                    <a:pt x="1994991" y="715293"/>
                  </a:lnTo>
                  <a:lnTo>
                    <a:pt x="1948719" y="706070"/>
                  </a:lnTo>
                  <a:lnTo>
                    <a:pt x="1903476" y="696016"/>
                  </a:lnTo>
                  <a:lnTo>
                    <a:pt x="0" y="1245164"/>
                  </a:lnTo>
                  <a:close/>
                </a:path>
              </a:pathLst>
            </a:custGeom>
            <a:ln w="12001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551168" y="1816353"/>
            <a:ext cx="843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F</a:t>
            </a:r>
            <a:r>
              <a:rPr sz="1800" spc="5" dirty="0">
                <a:latin typeface="Corbel"/>
                <a:cs typeface="Corbel"/>
              </a:rPr>
              <a:t>O</a:t>
            </a:r>
            <a:r>
              <a:rPr sz="1800" dirty="0">
                <a:latin typeface="Corbel"/>
                <a:cs typeface="Corbel"/>
              </a:rPr>
              <a:t>LD</a:t>
            </a:r>
            <a:r>
              <a:rPr sz="1800" spc="5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R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516077"/>
            <a:ext cx="7228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>
                <a:latin typeface="Consolas"/>
                <a:cs typeface="Consolas"/>
              </a:rPr>
              <a:t>DRIVE/FOLDER/FILE</a:t>
            </a:r>
            <a:r>
              <a:rPr sz="4000" spc="-260" dirty="0">
                <a:latin typeface="Consolas"/>
                <a:cs typeface="Consolas"/>
              </a:rPr>
              <a:t> </a:t>
            </a:r>
            <a:r>
              <a:rPr sz="4000" spc="-105" dirty="0">
                <a:latin typeface="Consolas"/>
                <a:cs typeface="Consolas"/>
              </a:rPr>
              <a:t>HIERARCHY</a:t>
            </a:r>
            <a:endParaRPr sz="40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86891" y="2308898"/>
            <a:ext cx="7035165" cy="2867025"/>
            <a:chOff x="1186891" y="2308898"/>
            <a:chExt cx="7035165" cy="2867025"/>
          </a:xfrm>
        </p:grpSpPr>
        <p:sp>
          <p:nvSpPr>
            <p:cNvPr id="4" name="object 4"/>
            <p:cNvSpPr/>
            <p:nvPr/>
          </p:nvSpPr>
          <p:spPr>
            <a:xfrm>
              <a:off x="6653276" y="3869435"/>
              <a:ext cx="1559560" cy="347980"/>
            </a:xfrm>
            <a:custGeom>
              <a:avLst/>
              <a:gdLst/>
              <a:ahLst/>
              <a:cxnLst/>
              <a:rect l="l" t="t" r="r" b="b"/>
              <a:pathLst>
                <a:path w="1559559" h="347979">
                  <a:moveTo>
                    <a:pt x="779526" y="0"/>
                  </a:moveTo>
                  <a:lnTo>
                    <a:pt x="779526" y="207264"/>
                  </a:lnTo>
                  <a:lnTo>
                    <a:pt x="1559052" y="207264"/>
                  </a:lnTo>
                  <a:lnTo>
                    <a:pt x="1559052" y="347599"/>
                  </a:lnTo>
                </a:path>
                <a:path w="1559559" h="347979">
                  <a:moveTo>
                    <a:pt x="779526" y="0"/>
                  </a:moveTo>
                  <a:lnTo>
                    <a:pt x="779526" y="207264"/>
                  </a:lnTo>
                  <a:lnTo>
                    <a:pt x="0" y="207264"/>
                  </a:lnTo>
                  <a:lnTo>
                    <a:pt x="0" y="347599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75993" y="2920110"/>
              <a:ext cx="5457190" cy="347980"/>
            </a:xfrm>
            <a:custGeom>
              <a:avLst/>
              <a:gdLst/>
              <a:ahLst/>
              <a:cxnLst/>
              <a:rect l="l" t="t" r="r" b="b"/>
              <a:pathLst>
                <a:path w="5457190" h="347979">
                  <a:moveTo>
                    <a:pt x="2728341" y="0"/>
                  </a:moveTo>
                  <a:lnTo>
                    <a:pt x="2728341" y="207264"/>
                  </a:lnTo>
                  <a:lnTo>
                    <a:pt x="5456809" y="207264"/>
                  </a:lnTo>
                  <a:lnTo>
                    <a:pt x="5456809" y="347599"/>
                  </a:lnTo>
                </a:path>
                <a:path w="5457190" h="347979">
                  <a:moveTo>
                    <a:pt x="2728341" y="0"/>
                  </a:moveTo>
                  <a:lnTo>
                    <a:pt x="2728341" y="207264"/>
                  </a:lnTo>
                  <a:lnTo>
                    <a:pt x="3897757" y="207264"/>
                  </a:lnTo>
                  <a:lnTo>
                    <a:pt x="3897757" y="347599"/>
                  </a:lnTo>
                </a:path>
                <a:path w="5457190" h="347979">
                  <a:moveTo>
                    <a:pt x="2728341" y="0"/>
                  </a:moveTo>
                  <a:lnTo>
                    <a:pt x="2728341" y="207264"/>
                  </a:lnTo>
                  <a:lnTo>
                    <a:pt x="2338578" y="207264"/>
                  </a:lnTo>
                  <a:lnTo>
                    <a:pt x="2338578" y="347599"/>
                  </a:lnTo>
                </a:path>
                <a:path w="5457190" h="347979">
                  <a:moveTo>
                    <a:pt x="2728341" y="0"/>
                  </a:moveTo>
                  <a:lnTo>
                    <a:pt x="2728341" y="207264"/>
                  </a:lnTo>
                  <a:lnTo>
                    <a:pt x="0" y="207264"/>
                  </a:lnTo>
                  <a:lnTo>
                    <a:pt x="0" y="347599"/>
                  </a:lnTo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23309" y="2786481"/>
              <a:ext cx="1162685" cy="133985"/>
            </a:xfrm>
            <a:custGeom>
              <a:avLst/>
              <a:gdLst/>
              <a:ahLst/>
              <a:cxnLst/>
              <a:rect l="l" t="t" r="r" b="b"/>
              <a:pathLst>
                <a:path w="1162685" h="133985">
                  <a:moveTo>
                    <a:pt x="0" y="133629"/>
                  </a:moveTo>
                  <a:lnTo>
                    <a:pt x="1162100" y="133629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133629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23309" y="231842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80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96416" y="3869435"/>
              <a:ext cx="1559560" cy="347980"/>
            </a:xfrm>
            <a:custGeom>
              <a:avLst/>
              <a:gdLst/>
              <a:ahLst/>
              <a:cxnLst/>
              <a:rect l="l" t="t" r="r" b="b"/>
              <a:pathLst>
                <a:path w="1559560" h="347979">
                  <a:moveTo>
                    <a:pt x="779576" y="0"/>
                  </a:moveTo>
                  <a:lnTo>
                    <a:pt x="779576" y="207264"/>
                  </a:lnTo>
                  <a:lnTo>
                    <a:pt x="1559102" y="207264"/>
                  </a:lnTo>
                  <a:lnTo>
                    <a:pt x="1559102" y="347599"/>
                  </a:lnTo>
                </a:path>
                <a:path w="1559560" h="347979">
                  <a:moveTo>
                    <a:pt x="779576" y="0"/>
                  </a:moveTo>
                  <a:lnTo>
                    <a:pt x="779576" y="207264"/>
                  </a:lnTo>
                  <a:lnTo>
                    <a:pt x="0" y="207264"/>
                  </a:lnTo>
                  <a:lnTo>
                    <a:pt x="0" y="347599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6416" y="4885689"/>
              <a:ext cx="1559560" cy="280670"/>
            </a:xfrm>
            <a:custGeom>
              <a:avLst/>
              <a:gdLst/>
              <a:ahLst/>
              <a:cxnLst/>
              <a:rect l="l" t="t" r="r" b="b"/>
              <a:pathLst>
                <a:path w="1559560" h="280670">
                  <a:moveTo>
                    <a:pt x="0" y="0"/>
                  </a:moveTo>
                  <a:lnTo>
                    <a:pt x="0" y="280670"/>
                  </a:lnTo>
                </a:path>
                <a:path w="1559560" h="280670">
                  <a:moveTo>
                    <a:pt x="1559102" y="0"/>
                  </a:moveTo>
                  <a:lnTo>
                    <a:pt x="1559102" y="280670"/>
                  </a:lnTo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14571" y="3936364"/>
              <a:ext cx="0" cy="280670"/>
            </a:xfrm>
            <a:custGeom>
              <a:avLst/>
              <a:gdLst/>
              <a:ahLst/>
              <a:cxnLst/>
              <a:rect l="l" t="t" r="r" b="b"/>
              <a:pathLst>
                <a:path h="280670">
                  <a:moveTo>
                    <a:pt x="0" y="0"/>
                  </a:moveTo>
                  <a:lnTo>
                    <a:pt x="0" y="280670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73750" y="4818760"/>
              <a:ext cx="1559560" cy="347980"/>
            </a:xfrm>
            <a:custGeom>
              <a:avLst/>
              <a:gdLst/>
              <a:ahLst/>
              <a:cxnLst/>
              <a:rect l="l" t="t" r="r" b="b"/>
              <a:pathLst>
                <a:path w="1559559" h="347979">
                  <a:moveTo>
                    <a:pt x="779526" y="0"/>
                  </a:moveTo>
                  <a:lnTo>
                    <a:pt x="779526" y="207264"/>
                  </a:lnTo>
                  <a:lnTo>
                    <a:pt x="1559052" y="207264"/>
                  </a:lnTo>
                  <a:lnTo>
                    <a:pt x="1559052" y="347599"/>
                  </a:lnTo>
                </a:path>
                <a:path w="1559559" h="347979">
                  <a:moveTo>
                    <a:pt x="779526" y="0"/>
                  </a:moveTo>
                  <a:lnTo>
                    <a:pt x="779526" y="207264"/>
                  </a:lnTo>
                  <a:lnTo>
                    <a:pt x="0" y="207264"/>
                  </a:lnTo>
                  <a:lnTo>
                    <a:pt x="0" y="347599"/>
                  </a:lnTo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132834" y="2327948"/>
            <a:ext cx="1148080" cy="335989"/>
          </a:xfrm>
          <a:prstGeom prst="rect">
            <a:avLst/>
          </a:prstGeom>
          <a:solidFill>
            <a:srgbClr val="7ED13A"/>
          </a:solidFill>
        </p:spPr>
        <p:txBody>
          <a:bodyPr vert="horz" wrap="square" lIns="0" tIns="134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1300" dirty="0">
                <a:latin typeface="Corbel"/>
                <a:cs typeface="Corbel"/>
              </a:rPr>
              <a:t>C:\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46194" y="2776956"/>
            <a:ext cx="1065530" cy="219710"/>
            <a:chOff x="4346194" y="2776956"/>
            <a:chExt cx="1065530" cy="219710"/>
          </a:xfrm>
        </p:grpSpPr>
        <p:sp>
          <p:nvSpPr>
            <p:cNvPr id="14" name="object 14"/>
            <p:cNvSpPr/>
            <p:nvPr/>
          </p:nvSpPr>
          <p:spPr>
            <a:xfrm>
              <a:off x="4355719" y="278648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55719" y="278648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37811" y="2796006"/>
            <a:ext cx="94297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591185">
              <a:lnSpc>
                <a:spcPts val="900"/>
              </a:lnSpc>
            </a:pPr>
            <a:r>
              <a:rPr sz="1300" spc="-10" dirty="0">
                <a:latin typeface="Corbel"/>
                <a:cs typeface="Corbel"/>
              </a:rPr>
              <a:t>D</a:t>
            </a:r>
            <a:r>
              <a:rPr sz="1300" spc="-5" dirty="0">
                <a:latin typeface="Corbel"/>
                <a:cs typeface="Corbel"/>
              </a:rPr>
              <a:t>R</a:t>
            </a:r>
            <a:r>
              <a:rPr sz="1300" dirty="0">
                <a:latin typeface="Corbel"/>
                <a:cs typeface="Corbel"/>
              </a:rPr>
              <a:t>I</a:t>
            </a:r>
            <a:r>
              <a:rPr sz="1300" spc="-5" dirty="0">
                <a:latin typeface="Corbel"/>
                <a:cs typeface="Corbel"/>
              </a:rPr>
              <a:t>V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99811" y="2796006"/>
            <a:ext cx="92710" cy="128240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75"/>
              </a:lnSpc>
            </a:pPr>
            <a:r>
              <a:rPr sz="1300" spc="-5" dirty="0">
                <a:latin typeface="Corbel"/>
                <a:cs typeface="Corbel"/>
              </a:rPr>
              <a:t>E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85442" y="3258223"/>
            <a:ext cx="1181735" cy="621030"/>
            <a:chOff x="1385442" y="3258223"/>
            <a:chExt cx="1181735" cy="621030"/>
          </a:xfrm>
        </p:grpSpPr>
        <p:sp>
          <p:nvSpPr>
            <p:cNvPr id="19" name="object 19"/>
            <p:cNvSpPr/>
            <p:nvPr/>
          </p:nvSpPr>
          <p:spPr>
            <a:xfrm>
              <a:off x="1394967" y="3735806"/>
              <a:ext cx="1162685" cy="133985"/>
            </a:xfrm>
            <a:custGeom>
              <a:avLst/>
              <a:gdLst/>
              <a:ahLst/>
              <a:cxnLst/>
              <a:rect l="l" t="t" r="r" b="b"/>
              <a:pathLst>
                <a:path w="1162685" h="133985">
                  <a:moveTo>
                    <a:pt x="0" y="133629"/>
                  </a:moveTo>
                  <a:lnTo>
                    <a:pt x="1162100" y="133629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133629"/>
                  </a:lnTo>
                  <a:close/>
                </a:path>
              </a:pathLst>
            </a:custGeom>
            <a:solidFill>
              <a:srgbClr val="EA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94967" y="3267748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404492" y="3277273"/>
            <a:ext cx="1143635" cy="335989"/>
          </a:xfrm>
          <a:prstGeom prst="rect">
            <a:avLst/>
          </a:prstGeom>
          <a:solidFill>
            <a:srgbClr val="EA1479"/>
          </a:solidFill>
        </p:spPr>
        <p:txBody>
          <a:bodyPr vert="horz" wrap="square" lIns="0" tIns="134620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1060"/>
              </a:spcBef>
            </a:pPr>
            <a:r>
              <a:rPr sz="1300" spc="-5" dirty="0">
                <a:latin typeface="Corbel"/>
                <a:cs typeface="Corbel"/>
              </a:rPr>
              <a:t>SALES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617852" y="3726281"/>
            <a:ext cx="1065530" cy="219710"/>
            <a:chOff x="1617852" y="3726281"/>
            <a:chExt cx="1065530" cy="219710"/>
          </a:xfrm>
        </p:grpSpPr>
        <p:sp>
          <p:nvSpPr>
            <p:cNvPr id="23" name="object 23"/>
            <p:cNvSpPr/>
            <p:nvPr/>
          </p:nvSpPr>
          <p:spPr>
            <a:xfrm>
              <a:off x="1627377" y="3735806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80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27377" y="3735806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80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636902" y="3745331"/>
            <a:ext cx="91122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16559">
              <a:lnSpc>
                <a:spcPts val="900"/>
              </a:lnSpc>
            </a:pPr>
            <a:r>
              <a:rPr sz="1300" spc="-15" dirty="0">
                <a:latin typeface="Corbel"/>
                <a:cs typeface="Corbel"/>
              </a:rPr>
              <a:t>F</a:t>
            </a:r>
            <a:r>
              <a:rPr sz="1300" spc="-10" dirty="0">
                <a:latin typeface="Corbel"/>
                <a:cs typeface="Corbel"/>
              </a:rPr>
              <a:t>OL</a:t>
            </a:r>
            <a:r>
              <a:rPr sz="1300" spc="-15" dirty="0">
                <a:latin typeface="Corbel"/>
                <a:cs typeface="Corbel"/>
              </a:rPr>
              <a:t>D</a:t>
            </a:r>
            <a:r>
              <a:rPr sz="1300" spc="-5" dirty="0">
                <a:latin typeface="Corbel"/>
                <a:cs typeface="Corbel"/>
              </a:rPr>
              <a:t>E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66593" y="3745331"/>
            <a:ext cx="97155" cy="128240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75"/>
              </a:lnSpc>
            </a:pPr>
            <a:r>
              <a:rPr sz="1300" spc="-5" dirty="0">
                <a:latin typeface="Corbel"/>
                <a:cs typeface="Corbel"/>
              </a:rPr>
              <a:t>R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05840" y="4207548"/>
            <a:ext cx="1181735" cy="621030"/>
            <a:chOff x="605840" y="4207548"/>
            <a:chExt cx="1181735" cy="621030"/>
          </a:xfrm>
        </p:grpSpPr>
        <p:sp>
          <p:nvSpPr>
            <p:cNvPr id="28" name="object 28"/>
            <p:cNvSpPr/>
            <p:nvPr/>
          </p:nvSpPr>
          <p:spPr>
            <a:xfrm>
              <a:off x="615365" y="4685131"/>
              <a:ext cx="1162685" cy="133985"/>
            </a:xfrm>
            <a:custGeom>
              <a:avLst/>
              <a:gdLst/>
              <a:ahLst/>
              <a:cxnLst/>
              <a:rect l="l" t="t" r="r" b="b"/>
              <a:pathLst>
                <a:path w="1162685" h="133985">
                  <a:moveTo>
                    <a:pt x="0" y="133629"/>
                  </a:moveTo>
                  <a:lnTo>
                    <a:pt x="1162100" y="133629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133629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5365" y="421707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24890" y="4226598"/>
            <a:ext cx="1143635" cy="336631"/>
          </a:xfrm>
          <a:prstGeom prst="rect">
            <a:avLst/>
          </a:prstGeom>
          <a:solidFill>
            <a:srgbClr val="FDB809"/>
          </a:solidFill>
        </p:spPr>
        <p:txBody>
          <a:bodyPr vert="horz" wrap="square" lIns="0" tIns="1352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1300" spc="-15" dirty="0">
                <a:latin typeface="Corbel"/>
                <a:cs typeface="Corbel"/>
              </a:rPr>
              <a:t>2018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38250" y="4675606"/>
            <a:ext cx="1065530" cy="219710"/>
            <a:chOff x="838250" y="4675606"/>
            <a:chExt cx="1065530" cy="219710"/>
          </a:xfrm>
        </p:grpSpPr>
        <p:sp>
          <p:nvSpPr>
            <p:cNvPr id="32" name="object 32"/>
            <p:cNvSpPr/>
            <p:nvPr/>
          </p:nvSpPr>
          <p:spPr>
            <a:xfrm>
              <a:off x="847775" y="468513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80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7775" y="468513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80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57300" y="4694656"/>
            <a:ext cx="91122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16559">
              <a:lnSpc>
                <a:spcPts val="900"/>
              </a:lnSpc>
            </a:pPr>
            <a:r>
              <a:rPr sz="1300" spc="-15" dirty="0">
                <a:latin typeface="Corbel"/>
                <a:cs typeface="Corbel"/>
              </a:rPr>
              <a:t>F</a:t>
            </a:r>
            <a:r>
              <a:rPr sz="1300" spc="-10" dirty="0">
                <a:latin typeface="Corbel"/>
                <a:cs typeface="Corbel"/>
              </a:rPr>
              <a:t>OL</a:t>
            </a:r>
            <a:r>
              <a:rPr sz="1300" spc="-15" dirty="0">
                <a:latin typeface="Corbel"/>
                <a:cs typeface="Corbel"/>
              </a:rPr>
              <a:t>D</a:t>
            </a:r>
            <a:r>
              <a:rPr sz="1300" spc="-5" dirty="0">
                <a:latin typeface="Corbel"/>
                <a:cs typeface="Corbel"/>
              </a:rPr>
              <a:t>E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86991" y="4694656"/>
            <a:ext cx="97155" cy="128240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75"/>
              </a:lnSpc>
            </a:pPr>
            <a:r>
              <a:rPr sz="1300" spc="-5" dirty="0">
                <a:latin typeface="Corbel"/>
                <a:cs typeface="Corbel"/>
              </a:rPr>
              <a:t>R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05840" y="5156898"/>
            <a:ext cx="1181735" cy="621030"/>
            <a:chOff x="605840" y="5156898"/>
            <a:chExt cx="1181735" cy="621030"/>
          </a:xfrm>
        </p:grpSpPr>
        <p:sp>
          <p:nvSpPr>
            <p:cNvPr id="37" name="object 37"/>
            <p:cNvSpPr/>
            <p:nvPr/>
          </p:nvSpPr>
          <p:spPr>
            <a:xfrm>
              <a:off x="615365" y="5634405"/>
              <a:ext cx="1162685" cy="133985"/>
            </a:xfrm>
            <a:custGeom>
              <a:avLst/>
              <a:gdLst/>
              <a:ahLst/>
              <a:cxnLst/>
              <a:rect l="l" t="t" r="r" b="b"/>
              <a:pathLst>
                <a:path w="1162685" h="133985">
                  <a:moveTo>
                    <a:pt x="0" y="133705"/>
                  </a:moveTo>
                  <a:lnTo>
                    <a:pt x="1162100" y="133705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133705"/>
                  </a:lnTo>
                  <a:close/>
                </a:path>
              </a:pathLst>
            </a:custGeom>
            <a:solidFill>
              <a:srgbClr val="00A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15365" y="516642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24890" y="5175948"/>
            <a:ext cx="1143635" cy="336631"/>
          </a:xfrm>
          <a:prstGeom prst="rect">
            <a:avLst/>
          </a:prstGeom>
          <a:solidFill>
            <a:srgbClr val="00ACDC"/>
          </a:solidFill>
        </p:spPr>
        <p:txBody>
          <a:bodyPr vert="horz" wrap="square" lIns="0" tIns="13525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65"/>
              </a:spcBef>
            </a:pPr>
            <a:r>
              <a:rPr sz="1300" spc="-15" dirty="0">
                <a:latin typeface="Corbel"/>
                <a:cs typeface="Corbel"/>
              </a:rPr>
              <a:t>REVENUE.TXT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38250" y="5624880"/>
            <a:ext cx="1065530" cy="219710"/>
            <a:chOff x="838250" y="5624880"/>
            <a:chExt cx="1065530" cy="219710"/>
          </a:xfrm>
        </p:grpSpPr>
        <p:sp>
          <p:nvSpPr>
            <p:cNvPr id="41" name="object 41"/>
            <p:cNvSpPr/>
            <p:nvPr/>
          </p:nvSpPr>
          <p:spPr>
            <a:xfrm>
              <a:off x="847775" y="5634405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80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47775" y="5634405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80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57300" y="5643930"/>
            <a:ext cx="101282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905"/>
              </a:lnSpc>
            </a:pPr>
            <a:r>
              <a:rPr sz="1300" spc="-5" dirty="0">
                <a:latin typeface="Corbel"/>
                <a:cs typeface="Corbel"/>
              </a:rPr>
              <a:t>FILE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164969" y="4207548"/>
            <a:ext cx="1181735" cy="621030"/>
            <a:chOff x="2164969" y="4207548"/>
            <a:chExt cx="1181735" cy="621030"/>
          </a:xfrm>
        </p:grpSpPr>
        <p:sp>
          <p:nvSpPr>
            <p:cNvPr id="45" name="object 45"/>
            <p:cNvSpPr/>
            <p:nvPr/>
          </p:nvSpPr>
          <p:spPr>
            <a:xfrm>
              <a:off x="2174494" y="4685131"/>
              <a:ext cx="1162685" cy="133985"/>
            </a:xfrm>
            <a:custGeom>
              <a:avLst/>
              <a:gdLst/>
              <a:ahLst/>
              <a:cxnLst/>
              <a:rect l="l" t="t" r="r" b="b"/>
              <a:pathLst>
                <a:path w="1162685" h="133985">
                  <a:moveTo>
                    <a:pt x="0" y="133629"/>
                  </a:moveTo>
                  <a:lnTo>
                    <a:pt x="1162100" y="133629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133629"/>
                  </a:lnTo>
                  <a:close/>
                </a:path>
              </a:pathLst>
            </a:custGeom>
            <a:solidFill>
              <a:srgbClr val="7389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174494" y="421707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184019" y="4226598"/>
            <a:ext cx="1143635" cy="336631"/>
          </a:xfrm>
          <a:prstGeom prst="rect">
            <a:avLst/>
          </a:prstGeom>
          <a:solidFill>
            <a:srgbClr val="7389C7"/>
          </a:solidFill>
        </p:spPr>
        <p:txBody>
          <a:bodyPr vert="horz" wrap="square" lIns="0" tIns="1352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1300" spc="-15" dirty="0">
                <a:latin typeface="Corbel"/>
                <a:cs typeface="Corbel"/>
              </a:rPr>
              <a:t>2019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397379" y="4675606"/>
            <a:ext cx="1065530" cy="219710"/>
            <a:chOff x="2397379" y="4675606"/>
            <a:chExt cx="1065530" cy="219710"/>
          </a:xfrm>
        </p:grpSpPr>
        <p:sp>
          <p:nvSpPr>
            <p:cNvPr id="49" name="object 49"/>
            <p:cNvSpPr/>
            <p:nvPr/>
          </p:nvSpPr>
          <p:spPr>
            <a:xfrm>
              <a:off x="2406904" y="468513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06904" y="468513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7389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416429" y="4694656"/>
            <a:ext cx="91122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16559">
              <a:lnSpc>
                <a:spcPts val="900"/>
              </a:lnSpc>
            </a:pPr>
            <a:r>
              <a:rPr sz="1300" spc="-15" dirty="0">
                <a:latin typeface="Corbel"/>
                <a:cs typeface="Corbel"/>
              </a:rPr>
              <a:t>F</a:t>
            </a:r>
            <a:r>
              <a:rPr sz="1300" spc="-10" dirty="0">
                <a:latin typeface="Corbel"/>
                <a:cs typeface="Corbel"/>
              </a:rPr>
              <a:t>OL</a:t>
            </a:r>
            <a:r>
              <a:rPr sz="1300" spc="-15" dirty="0">
                <a:latin typeface="Corbel"/>
                <a:cs typeface="Corbel"/>
              </a:rPr>
              <a:t>D</a:t>
            </a:r>
            <a:r>
              <a:rPr sz="1300" spc="-5" dirty="0">
                <a:latin typeface="Corbel"/>
                <a:cs typeface="Corbel"/>
              </a:rPr>
              <a:t>E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46119" y="4694656"/>
            <a:ext cx="97155" cy="128240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75"/>
              </a:lnSpc>
            </a:pPr>
            <a:r>
              <a:rPr sz="1300" spc="-5" dirty="0">
                <a:latin typeface="Corbel"/>
                <a:cs typeface="Corbel"/>
              </a:rPr>
              <a:t>R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164969" y="5156898"/>
            <a:ext cx="1181735" cy="621030"/>
            <a:chOff x="2164969" y="5156898"/>
            <a:chExt cx="1181735" cy="621030"/>
          </a:xfrm>
        </p:grpSpPr>
        <p:sp>
          <p:nvSpPr>
            <p:cNvPr id="54" name="object 54"/>
            <p:cNvSpPr/>
            <p:nvPr/>
          </p:nvSpPr>
          <p:spPr>
            <a:xfrm>
              <a:off x="2174494" y="5634405"/>
              <a:ext cx="1162685" cy="133985"/>
            </a:xfrm>
            <a:custGeom>
              <a:avLst/>
              <a:gdLst/>
              <a:ahLst/>
              <a:cxnLst/>
              <a:rect l="l" t="t" r="r" b="b"/>
              <a:pathLst>
                <a:path w="1162685" h="133985">
                  <a:moveTo>
                    <a:pt x="0" y="133705"/>
                  </a:moveTo>
                  <a:lnTo>
                    <a:pt x="1162100" y="133705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133705"/>
                  </a:lnTo>
                  <a:close/>
                </a:path>
              </a:pathLst>
            </a:custGeom>
            <a:solidFill>
              <a:srgbClr val="1AB3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174494" y="516642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184019" y="5175948"/>
            <a:ext cx="1143635" cy="336631"/>
          </a:xfrm>
          <a:prstGeom prst="rect">
            <a:avLst/>
          </a:prstGeom>
          <a:solidFill>
            <a:srgbClr val="1AB39F"/>
          </a:solidFill>
        </p:spPr>
        <p:txBody>
          <a:bodyPr vert="horz" wrap="square" lIns="0" tIns="135255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65"/>
              </a:spcBef>
            </a:pPr>
            <a:r>
              <a:rPr sz="1300" spc="-15" dirty="0">
                <a:latin typeface="Corbel"/>
                <a:cs typeface="Corbel"/>
              </a:rPr>
              <a:t>SHEET.XLS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397379" y="5624880"/>
            <a:ext cx="1065530" cy="219710"/>
            <a:chOff x="2397379" y="5624880"/>
            <a:chExt cx="1065530" cy="219710"/>
          </a:xfrm>
        </p:grpSpPr>
        <p:sp>
          <p:nvSpPr>
            <p:cNvPr id="58" name="object 58"/>
            <p:cNvSpPr/>
            <p:nvPr/>
          </p:nvSpPr>
          <p:spPr>
            <a:xfrm>
              <a:off x="2406904" y="5634405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06904" y="5634405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1AB3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416429" y="5643930"/>
            <a:ext cx="101282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905"/>
              </a:lnSpc>
            </a:pPr>
            <a:r>
              <a:rPr sz="1300" spc="-5" dirty="0">
                <a:latin typeface="Corbel"/>
                <a:cs typeface="Corbel"/>
              </a:rPr>
              <a:t>FILE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3724021" y="3258223"/>
            <a:ext cx="1181735" cy="621030"/>
            <a:chOff x="3724021" y="3258223"/>
            <a:chExt cx="1181735" cy="621030"/>
          </a:xfrm>
        </p:grpSpPr>
        <p:sp>
          <p:nvSpPr>
            <p:cNvPr id="62" name="object 62"/>
            <p:cNvSpPr/>
            <p:nvPr/>
          </p:nvSpPr>
          <p:spPr>
            <a:xfrm>
              <a:off x="3733546" y="3735806"/>
              <a:ext cx="1162685" cy="133985"/>
            </a:xfrm>
            <a:custGeom>
              <a:avLst/>
              <a:gdLst/>
              <a:ahLst/>
              <a:cxnLst/>
              <a:rect l="l" t="t" r="r" b="b"/>
              <a:pathLst>
                <a:path w="1162685" h="133985">
                  <a:moveTo>
                    <a:pt x="0" y="133629"/>
                  </a:moveTo>
                  <a:lnTo>
                    <a:pt x="1162100" y="133629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133629"/>
                  </a:lnTo>
                  <a:close/>
                </a:path>
              </a:pathLst>
            </a:custGeom>
            <a:solidFill>
              <a:srgbClr val="EA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33546" y="3267748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743071" y="3277273"/>
            <a:ext cx="1143635" cy="335989"/>
          </a:xfrm>
          <a:prstGeom prst="rect">
            <a:avLst/>
          </a:prstGeom>
          <a:solidFill>
            <a:srgbClr val="EA1479"/>
          </a:solidFill>
        </p:spPr>
        <p:txBody>
          <a:bodyPr vert="horz" wrap="square" lIns="0" tIns="13462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60"/>
              </a:spcBef>
            </a:pPr>
            <a:r>
              <a:rPr sz="1300" dirty="0">
                <a:latin typeface="Corbel"/>
                <a:cs typeface="Corbel"/>
              </a:rPr>
              <a:t>IT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3956430" y="3726281"/>
            <a:ext cx="1065530" cy="219710"/>
            <a:chOff x="3956430" y="3726281"/>
            <a:chExt cx="1065530" cy="219710"/>
          </a:xfrm>
        </p:grpSpPr>
        <p:sp>
          <p:nvSpPr>
            <p:cNvPr id="66" name="object 66"/>
            <p:cNvSpPr/>
            <p:nvPr/>
          </p:nvSpPr>
          <p:spPr>
            <a:xfrm>
              <a:off x="3965955" y="3735806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965955" y="3735806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3975480" y="3745331"/>
            <a:ext cx="91122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17195">
              <a:lnSpc>
                <a:spcPts val="900"/>
              </a:lnSpc>
            </a:pPr>
            <a:r>
              <a:rPr sz="1300" spc="-15" dirty="0">
                <a:latin typeface="Corbel"/>
                <a:cs typeface="Corbel"/>
              </a:rPr>
              <a:t>F</a:t>
            </a:r>
            <a:r>
              <a:rPr sz="1300" spc="-10" dirty="0">
                <a:latin typeface="Corbel"/>
                <a:cs typeface="Corbel"/>
              </a:rPr>
              <a:t>OL</a:t>
            </a:r>
            <a:r>
              <a:rPr sz="1300" spc="-15" dirty="0">
                <a:latin typeface="Corbel"/>
                <a:cs typeface="Corbel"/>
              </a:rPr>
              <a:t>D</a:t>
            </a:r>
            <a:r>
              <a:rPr sz="1300" spc="-5" dirty="0">
                <a:latin typeface="Corbel"/>
                <a:cs typeface="Corbel"/>
              </a:rPr>
              <a:t>E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905171" y="3745331"/>
            <a:ext cx="97155" cy="128240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75"/>
              </a:lnSpc>
            </a:pPr>
            <a:r>
              <a:rPr sz="1300" spc="-5" dirty="0">
                <a:latin typeface="Corbel"/>
                <a:cs typeface="Corbel"/>
              </a:rPr>
              <a:t>R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3724021" y="4207548"/>
            <a:ext cx="1181735" cy="621030"/>
            <a:chOff x="3724021" y="4207548"/>
            <a:chExt cx="1181735" cy="621030"/>
          </a:xfrm>
        </p:grpSpPr>
        <p:sp>
          <p:nvSpPr>
            <p:cNvPr id="71" name="object 71"/>
            <p:cNvSpPr/>
            <p:nvPr/>
          </p:nvSpPr>
          <p:spPr>
            <a:xfrm>
              <a:off x="3733546" y="4685131"/>
              <a:ext cx="1162685" cy="133985"/>
            </a:xfrm>
            <a:custGeom>
              <a:avLst/>
              <a:gdLst/>
              <a:ahLst/>
              <a:cxnLst/>
              <a:rect l="l" t="t" r="r" b="b"/>
              <a:pathLst>
                <a:path w="1162685" h="133985">
                  <a:moveTo>
                    <a:pt x="0" y="133629"/>
                  </a:moveTo>
                  <a:lnTo>
                    <a:pt x="1162100" y="133629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133629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733546" y="421707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3743071" y="4226598"/>
            <a:ext cx="1143635" cy="336631"/>
          </a:xfrm>
          <a:prstGeom prst="rect">
            <a:avLst/>
          </a:prstGeom>
          <a:solidFill>
            <a:srgbClr val="FDB809"/>
          </a:solidFill>
        </p:spPr>
        <p:txBody>
          <a:bodyPr vert="horz" wrap="square" lIns="0" tIns="13525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65"/>
              </a:spcBef>
            </a:pPr>
            <a:r>
              <a:rPr sz="1300" spc="-5" dirty="0">
                <a:latin typeface="Corbel"/>
                <a:cs typeface="Corbel"/>
              </a:rPr>
              <a:t>MEMBERS.DOC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3956430" y="4675606"/>
            <a:ext cx="1065530" cy="219710"/>
            <a:chOff x="3956430" y="4675606"/>
            <a:chExt cx="1065530" cy="219710"/>
          </a:xfrm>
        </p:grpSpPr>
        <p:sp>
          <p:nvSpPr>
            <p:cNvPr id="75" name="object 75"/>
            <p:cNvSpPr/>
            <p:nvPr/>
          </p:nvSpPr>
          <p:spPr>
            <a:xfrm>
              <a:off x="3965955" y="468513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965955" y="468513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3975480" y="4694656"/>
            <a:ext cx="91122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17195">
              <a:lnSpc>
                <a:spcPts val="900"/>
              </a:lnSpc>
            </a:pPr>
            <a:r>
              <a:rPr sz="1300" spc="-15" dirty="0">
                <a:latin typeface="Corbel"/>
                <a:cs typeface="Corbel"/>
              </a:rPr>
              <a:t>F</a:t>
            </a:r>
            <a:r>
              <a:rPr sz="1300" spc="-10" dirty="0">
                <a:latin typeface="Corbel"/>
                <a:cs typeface="Corbel"/>
              </a:rPr>
              <a:t>OL</a:t>
            </a:r>
            <a:r>
              <a:rPr sz="1300" spc="-15" dirty="0">
                <a:latin typeface="Corbel"/>
                <a:cs typeface="Corbel"/>
              </a:rPr>
              <a:t>D</a:t>
            </a:r>
            <a:r>
              <a:rPr sz="1300" spc="-5" dirty="0">
                <a:latin typeface="Corbel"/>
                <a:cs typeface="Corbel"/>
              </a:rPr>
              <a:t>E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905171" y="4694656"/>
            <a:ext cx="97155" cy="128240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75"/>
              </a:lnSpc>
            </a:pPr>
            <a:r>
              <a:rPr sz="1300" spc="-5" dirty="0">
                <a:latin typeface="Corbel"/>
                <a:cs typeface="Corbel"/>
              </a:rPr>
              <a:t>R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5283200" y="3258223"/>
            <a:ext cx="1181735" cy="621030"/>
            <a:chOff x="5283200" y="3258223"/>
            <a:chExt cx="1181735" cy="621030"/>
          </a:xfrm>
        </p:grpSpPr>
        <p:sp>
          <p:nvSpPr>
            <p:cNvPr id="80" name="object 80"/>
            <p:cNvSpPr/>
            <p:nvPr/>
          </p:nvSpPr>
          <p:spPr>
            <a:xfrm>
              <a:off x="5292725" y="3735806"/>
              <a:ext cx="1162685" cy="133985"/>
            </a:xfrm>
            <a:custGeom>
              <a:avLst/>
              <a:gdLst/>
              <a:ahLst/>
              <a:cxnLst/>
              <a:rect l="l" t="t" r="r" b="b"/>
              <a:pathLst>
                <a:path w="1162685" h="133985">
                  <a:moveTo>
                    <a:pt x="0" y="133629"/>
                  </a:moveTo>
                  <a:lnTo>
                    <a:pt x="1162100" y="133629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133629"/>
                  </a:lnTo>
                  <a:close/>
                </a:path>
              </a:pathLst>
            </a:custGeom>
            <a:solidFill>
              <a:srgbClr val="00A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292725" y="3267748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5299811" y="3277273"/>
            <a:ext cx="1145540" cy="335989"/>
          </a:xfrm>
          <a:prstGeom prst="rect">
            <a:avLst/>
          </a:prstGeom>
          <a:solidFill>
            <a:srgbClr val="00ACDC"/>
          </a:solidFill>
        </p:spPr>
        <p:txBody>
          <a:bodyPr vert="horz" wrap="square" lIns="0" tIns="134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60"/>
              </a:spcBef>
            </a:pPr>
            <a:r>
              <a:rPr sz="1300" spc="-10" dirty="0">
                <a:latin typeface="Corbel"/>
                <a:cs typeface="Corbel"/>
              </a:rPr>
              <a:t>HR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5515609" y="3726281"/>
            <a:ext cx="1065530" cy="219710"/>
            <a:chOff x="5515609" y="3726281"/>
            <a:chExt cx="1065530" cy="219710"/>
          </a:xfrm>
        </p:grpSpPr>
        <p:sp>
          <p:nvSpPr>
            <p:cNvPr id="84" name="object 84"/>
            <p:cNvSpPr/>
            <p:nvPr/>
          </p:nvSpPr>
          <p:spPr>
            <a:xfrm>
              <a:off x="5525134" y="3735806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525134" y="3735806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5534659" y="3745331"/>
            <a:ext cx="91122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17195">
              <a:lnSpc>
                <a:spcPts val="900"/>
              </a:lnSpc>
            </a:pPr>
            <a:r>
              <a:rPr sz="1300" spc="-15" dirty="0">
                <a:latin typeface="Corbel"/>
                <a:cs typeface="Corbel"/>
              </a:rPr>
              <a:t>F</a:t>
            </a:r>
            <a:r>
              <a:rPr sz="1300" spc="-10" dirty="0">
                <a:latin typeface="Corbel"/>
                <a:cs typeface="Corbel"/>
              </a:rPr>
              <a:t>OL</a:t>
            </a:r>
            <a:r>
              <a:rPr sz="1300" spc="-15" dirty="0">
                <a:latin typeface="Corbel"/>
                <a:cs typeface="Corbel"/>
              </a:rPr>
              <a:t>D</a:t>
            </a:r>
            <a:r>
              <a:rPr sz="1300" spc="-5" dirty="0">
                <a:latin typeface="Corbel"/>
                <a:cs typeface="Corbel"/>
              </a:rPr>
              <a:t>E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464350" y="3745331"/>
            <a:ext cx="97155" cy="128240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75"/>
              </a:lnSpc>
            </a:pPr>
            <a:r>
              <a:rPr sz="1300" spc="-5" dirty="0">
                <a:latin typeface="Corbel"/>
                <a:cs typeface="Corbel"/>
              </a:rPr>
              <a:t>R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6842252" y="3258223"/>
            <a:ext cx="1181735" cy="621030"/>
            <a:chOff x="6842252" y="3258223"/>
            <a:chExt cx="1181735" cy="621030"/>
          </a:xfrm>
        </p:grpSpPr>
        <p:sp>
          <p:nvSpPr>
            <p:cNvPr id="89" name="object 89"/>
            <p:cNvSpPr/>
            <p:nvPr/>
          </p:nvSpPr>
          <p:spPr>
            <a:xfrm>
              <a:off x="6851777" y="3735806"/>
              <a:ext cx="1162685" cy="133985"/>
            </a:xfrm>
            <a:custGeom>
              <a:avLst/>
              <a:gdLst/>
              <a:ahLst/>
              <a:cxnLst/>
              <a:rect l="l" t="t" r="r" b="b"/>
              <a:pathLst>
                <a:path w="1162684" h="133985">
                  <a:moveTo>
                    <a:pt x="0" y="133629"/>
                  </a:moveTo>
                  <a:lnTo>
                    <a:pt x="1162100" y="133629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133629"/>
                  </a:lnTo>
                  <a:close/>
                </a:path>
              </a:pathLst>
            </a:custGeom>
            <a:solidFill>
              <a:srgbClr val="7389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851777" y="3267748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4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6861302" y="3277273"/>
            <a:ext cx="1143635" cy="335989"/>
          </a:xfrm>
          <a:prstGeom prst="rect">
            <a:avLst/>
          </a:prstGeom>
          <a:solidFill>
            <a:srgbClr val="7389C7"/>
          </a:solidFill>
        </p:spPr>
        <p:txBody>
          <a:bodyPr vert="horz" wrap="square" lIns="0" tIns="134620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1060"/>
              </a:spcBef>
            </a:pPr>
            <a:r>
              <a:rPr sz="1300" spc="-5" dirty="0">
                <a:latin typeface="Corbel"/>
                <a:cs typeface="Corbel"/>
              </a:rPr>
              <a:t>PROD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7074661" y="3726281"/>
            <a:ext cx="1065530" cy="219710"/>
            <a:chOff x="7074661" y="3726281"/>
            <a:chExt cx="1065530" cy="219710"/>
          </a:xfrm>
        </p:grpSpPr>
        <p:sp>
          <p:nvSpPr>
            <p:cNvPr id="93" name="object 93"/>
            <p:cNvSpPr/>
            <p:nvPr/>
          </p:nvSpPr>
          <p:spPr>
            <a:xfrm>
              <a:off x="7084186" y="3735806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084186" y="3735806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7389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7093711" y="3745331"/>
            <a:ext cx="91122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17830">
              <a:lnSpc>
                <a:spcPts val="900"/>
              </a:lnSpc>
            </a:pPr>
            <a:r>
              <a:rPr sz="1300" spc="-15" dirty="0">
                <a:latin typeface="Corbel"/>
                <a:cs typeface="Corbel"/>
              </a:rPr>
              <a:t>F</a:t>
            </a:r>
            <a:r>
              <a:rPr sz="1300" spc="-10" dirty="0">
                <a:latin typeface="Corbel"/>
                <a:cs typeface="Corbel"/>
              </a:rPr>
              <a:t>OL</a:t>
            </a:r>
            <a:r>
              <a:rPr sz="1300" spc="-15" dirty="0">
                <a:latin typeface="Corbel"/>
                <a:cs typeface="Corbel"/>
              </a:rPr>
              <a:t>D</a:t>
            </a:r>
            <a:r>
              <a:rPr sz="1300" spc="-5" dirty="0">
                <a:latin typeface="Corbel"/>
                <a:cs typeface="Corbel"/>
              </a:rPr>
              <a:t>E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8023402" y="3745331"/>
            <a:ext cx="97155" cy="128240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75"/>
              </a:lnSpc>
            </a:pPr>
            <a:r>
              <a:rPr sz="1300" spc="-5" dirty="0">
                <a:latin typeface="Corbel"/>
                <a:cs typeface="Corbel"/>
              </a:rPr>
              <a:t>R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6062726" y="4207548"/>
            <a:ext cx="1181735" cy="621030"/>
            <a:chOff x="6062726" y="4207548"/>
            <a:chExt cx="1181735" cy="621030"/>
          </a:xfrm>
        </p:grpSpPr>
        <p:sp>
          <p:nvSpPr>
            <p:cNvPr id="98" name="object 98"/>
            <p:cNvSpPr/>
            <p:nvPr/>
          </p:nvSpPr>
          <p:spPr>
            <a:xfrm>
              <a:off x="6072251" y="4685131"/>
              <a:ext cx="1162685" cy="133985"/>
            </a:xfrm>
            <a:custGeom>
              <a:avLst/>
              <a:gdLst/>
              <a:ahLst/>
              <a:cxnLst/>
              <a:rect l="l" t="t" r="r" b="b"/>
              <a:pathLst>
                <a:path w="1162684" h="133985">
                  <a:moveTo>
                    <a:pt x="0" y="133629"/>
                  </a:moveTo>
                  <a:lnTo>
                    <a:pt x="1162100" y="133629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133629"/>
                  </a:lnTo>
                  <a:close/>
                </a:path>
              </a:pathLst>
            </a:custGeom>
            <a:solidFill>
              <a:srgbClr val="1AB3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072251" y="421707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4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6081776" y="4226598"/>
            <a:ext cx="1143635" cy="336631"/>
          </a:xfrm>
          <a:prstGeom prst="rect">
            <a:avLst/>
          </a:prstGeom>
          <a:solidFill>
            <a:srgbClr val="1AB39F"/>
          </a:solidFill>
        </p:spPr>
        <p:txBody>
          <a:bodyPr vert="horz" wrap="square" lIns="0" tIns="135255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1065"/>
              </a:spcBef>
            </a:pPr>
            <a:r>
              <a:rPr sz="1300" spc="-5" dirty="0">
                <a:latin typeface="Corbel"/>
                <a:cs typeface="Corbel"/>
              </a:rPr>
              <a:t>NOIDA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6295135" y="4675606"/>
            <a:ext cx="1065530" cy="219710"/>
            <a:chOff x="6295135" y="4675606"/>
            <a:chExt cx="1065530" cy="219710"/>
          </a:xfrm>
        </p:grpSpPr>
        <p:sp>
          <p:nvSpPr>
            <p:cNvPr id="102" name="object 102"/>
            <p:cNvSpPr/>
            <p:nvPr/>
          </p:nvSpPr>
          <p:spPr>
            <a:xfrm>
              <a:off x="6304660" y="468513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304660" y="468513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1AB3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6314185" y="4694656"/>
            <a:ext cx="91122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17195">
              <a:lnSpc>
                <a:spcPts val="900"/>
              </a:lnSpc>
            </a:pPr>
            <a:r>
              <a:rPr sz="1300" spc="-15" dirty="0">
                <a:latin typeface="Corbel"/>
                <a:cs typeface="Corbel"/>
              </a:rPr>
              <a:t>F</a:t>
            </a:r>
            <a:r>
              <a:rPr sz="1300" spc="-10" dirty="0">
                <a:latin typeface="Corbel"/>
                <a:cs typeface="Corbel"/>
              </a:rPr>
              <a:t>OL</a:t>
            </a:r>
            <a:r>
              <a:rPr sz="1300" spc="-15" dirty="0">
                <a:latin typeface="Corbel"/>
                <a:cs typeface="Corbel"/>
              </a:rPr>
              <a:t>D</a:t>
            </a:r>
            <a:r>
              <a:rPr sz="1300" spc="-5" dirty="0">
                <a:latin typeface="Corbel"/>
                <a:cs typeface="Corbel"/>
              </a:rPr>
              <a:t>E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243876" y="4694656"/>
            <a:ext cx="97155" cy="128240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75"/>
              </a:lnSpc>
            </a:pPr>
            <a:r>
              <a:rPr sz="1300" spc="-5" dirty="0">
                <a:latin typeface="Corbel"/>
                <a:cs typeface="Corbel"/>
              </a:rPr>
              <a:t>R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5283200" y="5156898"/>
            <a:ext cx="1181735" cy="621030"/>
            <a:chOff x="5283200" y="5156898"/>
            <a:chExt cx="1181735" cy="621030"/>
          </a:xfrm>
        </p:grpSpPr>
        <p:sp>
          <p:nvSpPr>
            <p:cNvPr id="107" name="object 107"/>
            <p:cNvSpPr/>
            <p:nvPr/>
          </p:nvSpPr>
          <p:spPr>
            <a:xfrm>
              <a:off x="5292725" y="5634405"/>
              <a:ext cx="1162685" cy="133985"/>
            </a:xfrm>
            <a:custGeom>
              <a:avLst/>
              <a:gdLst/>
              <a:ahLst/>
              <a:cxnLst/>
              <a:rect l="l" t="t" r="r" b="b"/>
              <a:pathLst>
                <a:path w="1162685" h="133985">
                  <a:moveTo>
                    <a:pt x="0" y="133705"/>
                  </a:moveTo>
                  <a:lnTo>
                    <a:pt x="1162100" y="133705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133705"/>
                  </a:lnTo>
                  <a:close/>
                </a:path>
              </a:pathLst>
            </a:custGeom>
            <a:solidFill>
              <a:srgbClr val="EA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292725" y="516642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5299811" y="5175948"/>
            <a:ext cx="1145540" cy="336631"/>
          </a:xfrm>
          <a:prstGeom prst="rect">
            <a:avLst/>
          </a:prstGeom>
          <a:solidFill>
            <a:srgbClr val="EA1479"/>
          </a:solidFill>
        </p:spPr>
        <p:txBody>
          <a:bodyPr vert="horz" wrap="square" lIns="0" tIns="135255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065"/>
              </a:spcBef>
            </a:pPr>
            <a:r>
              <a:rPr sz="1300" spc="-5" dirty="0">
                <a:latin typeface="Corbel"/>
                <a:cs typeface="Corbel"/>
              </a:rPr>
              <a:t>SEC_8.XLS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5515609" y="5624880"/>
            <a:ext cx="1065530" cy="219710"/>
            <a:chOff x="5515609" y="5624880"/>
            <a:chExt cx="1065530" cy="219710"/>
          </a:xfrm>
        </p:grpSpPr>
        <p:sp>
          <p:nvSpPr>
            <p:cNvPr id="111" name="object 111"/>
            <p:cNvSpPr/>
            <p:nvPr/>
          </p:nvSpPr>
          <p:spPr>
            <a:xfrm>
              <a:off x="5525134" y="5634405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525134" y="5634405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5534659" y="5643930"/>
            <a:ext cx="101282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905"/>
              </a:lnSpc>
            </a:pPr>
            <a:r>
              <a:rPr sz="1300" spc="-5" dirty="0">
                <a:latin typeface="Corbel"/>
                <a:cs typeface="Corbel"/>
              </a:rPr>
              <a:t>FILE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6842252" y="5156898"/>
            <a:ext cx="1181735" cy="621030"/>
            <a:chOff x="6842252" y="5156898"/>
            <a:chExt cx="1181735" cy="621030"/>
          </a:xfrm>
        </p:grpSpPr>
        <p:sp>
          <p:nvSpPr>
            <p:cNvPr id="115" name="object 115"/>
            <p:cNvSpPr/>
            <p:nvPr/>
          </p:nvSpPr>
          <p:spPr>
            <a:xfrm>
              <a:off x="6851777" y="5634405"/>
              <a:ext cx="1162685" cy="133985"/>
            </a:xfrm>
            <a:custGeom>
              <a:avLst/>
              <a:gdLst/>
              <a:ahLst/>
              <a:cxnLst/>
              <a:rect l="l" t="t" r="r" b="b"/>
              <a:pathLst>
                <a:path w="1162684" h="133985">
                  <a:moveTo>
                    <a:pt x="0" y="133705"/>
                  </a:moveTo>
                  <a:lnTo>
                    <a:pt x="1162100" y="133705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133705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851777" y="516642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4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6861302" y="5175948"/>
            <a:ext cx="1143635" cy="336631"/>
          </a:xfrm>
          <a:prstGeom prst="rect">
            <a:avLst/>
          </a:prstGeom>
          <a:solidFill>
            <a:srgbClr val="FDB809"/>
          </a:solidFill>
        </p:spPr>
        <p:txBody>
          <a:bodyPr vert="horz" wrap="square" lIns="0" tIns="13525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65"/>
              </a:spcBef>
            </a:pPr>
            <a:r>
              <a:rPr sz="1300" spc="-5" dirty="0">
                <a:latin typeface="Corbel"/>
                <a:cs typeface="Corbel"/>
              </a:rPr>
              <a:t>SEC_12.PPT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7074661" y="5624880"/>
            <a:ext cx="1065530" cy="219710"/>
            <a:chOff x="7074661" y="5624880"/>
            <a:chExt cx="1065530" cy="219710"/>
          </a:xfrm>
        </p:grpSpPr>
        <p:sp>
          <p:nvSpPr>
            <p:cNvPr id="119" name="object 119"/>
            <p:cNvSpPr/>
            <p:nvPr/>
          </p:nvSpPr>
          <p:spPr>
            <a:xfrm>
              <a:off x="7084186" y="5634405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084186" y="5634405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7093711" y="5643930"/>
            <a:ext cx="101282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905"/>
              </a:lnSpc>
            </a:pPr>
            <a:r>
              <a:rPr sz="1300" spc="-5" dirty="0">
                <a:latin typeface="Corbel"/>
                <a:cs typeface="Corbel"/>
              </a:rPr>
              <a:t>FILE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7621778" y="4207548"/>
            <a:ext cx="1181735" cy="621030"/>
            <a:chOff x="7621778" y="4207548"/>
            <a:chExt cx="1181735" cy="621030"/>
          </a:xfrm>
        </p:grpSpPr>
        <p:sp>
          <p:nvSpPr>
            <p:cNvPr id="123" name="object 123"/>
            <p:cNvSpPr/>
            <p:nvPr/>
          </p:nvSpPr>
          <p:spPr>
            <a:xfrm>
              <a:off x="7631303" y="4685131"/>
              <a:ext cx="1162685" cy="133985"/>
            </a:xfrm>
            <a:custGeom>
              <a:avLst/>
              <a:gdLst/>
              <a:ahLst/>
              <a:cxnLst/>
              <a:rect l="l" t="t" r="r" b="b"/>
              <a:pathLst>
                <a:path w="1162684" h="133985">
                  <a:moveTo>
                    <a:pt x="0" y="133629"/>
                  </a:moveTo>
                  <a:lnTo>
                    <a:pt x="1162100" y="133629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133629"/>
                  </a:lnTo>
                  <a:close/>
                </a:path>
              </a:pathLst>
            </a:custGeom>
            <a:solidFill>
              <a:srgbClr val="00A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631303" y="421707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4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7640828" y="4226598"/>
            <a:ext cx="1143635" cy="336631"/>
          </a:xfrm>
          <a:prstGeom prst="rect">
            <a:avLst/>
          </a:prstGeom>
          <a:solidFill>
            <a:srgbClr val="00ACDC"/>
          </a:solidFill>
        </p:spPr>
        <p:txBody>
          <a:bodyPr vert="horz" wrap="square" lIns="0" tIns="135255" rIns="0" bIns="0" rtlCol="0">
            <a:spAutoFit/>
          </a:bodyPr>
          <a:lstStyle/>
          <a:p>
            <a:pPr marL="353695">
              <a:lnSpc>
                <a:spcPct val="100000"/>
              </a:lnSpc>
              <a:spcBef>
                <a:spcPts val="1065"/>
              </a:spcBef>
            </a:pPr>
            <a:r>
              <a:rPr sz="1300" spc="-5" dirty="0">
                <a:latin typeface="Corbel"/>
                <a:cs typeface="Corbel"/>
              </a:rPr>
              <a:t>DELHI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7854188" y="4675606"/>
            <a:ext cx="1065530" cy="219710"/>
            <a:chOff x="7854188" y="4675606"/>
            <a:chExt cx="1065530" cy="219710"/>
          </a:xfrm>
        </p:grpSpPr>
        <p:sp>
          <p:nvSpPr>
            <p:cNvPr id="127" name="object 127"/>
            <p:cNvSpPr/>
            <p:nvPr/>
          </p:nvSpPr>
          <p:spPr>
            <a:xfrm>
              <a:off x="7863713" y="468513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863713" y="468513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7873238" y="4694656"/>
            <a:ext cx="91122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17830">
              <a:lnSpc>
                <a:spcPts val="900"/>
              </a:lnSpc>
            </a:pPr>
            <a:r>
              <a:rPr sz="1300" spc="-15" dirty="0">
                <a:latin typeface="Corbel"/>
                <a:cs typeface="Corbel"/>
              </a:rPr>
              <a:t>F</a:t>
            </a:r>
            <a:r>
              <a:rPr sz="1300" spc="-10" dirty="0">
                <a:latin typeface="Corbel"/>
                <a:cs typeface="Corbel"/>
              </a:rPr>
              <a:t>OL</a:t>
            </a:r>
            <a:r>
              <a:rPr sz="1300" spc="-15" dirty="0">
                <a:latin typeface="Corbel"/>
                <a:cs typeface="Corbel"/>
              </a:rPr>
              <a:t>D</a:t>
            </a:r>
            <a:r>
              <a:rPr sz="1300" spc="-5" dirty="0">
                <a:latin typeface="Corbel"/>
                <a:cs typeface="Corbel"/>
              </a:rPr>
              <a:t>E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8802928" y="4694656"/>
            <a:ext cx="97155" cy="128240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75"/>
              </a:lnSpc>
            </a:pPr>
            <a:r>
              <a:rPr sz="1300" spc="-5" dirty="0">
                <a:latin typeface="Corbel"/>
                <a:cs typeface="Corbel"/>
              </a:rPr>
              <a:t>R</a:t>
            </a:r>
            <a:endParaRPr sz="130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3493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90" dirty="0">
                <a:latin typeface="Consolas"/>
                <a:cs typeface="Consolas"/>
              </a:rPr>
              <a:t>Absolute</a:t>
            </a:r>
            <a:r>
              <a:rPr sz="4000" b="0" spc="-270" dirty="0">
                <a:latin typeface="Consolas"/>
                <a:cs typeface="Consolas"/>
              </a:rPr>
              <a:t> </a:t>
            </a:r>
            <a:r>
              <a:rPr sz="4000" b="0" spc="-105" dirty="0">
                <a:latin typeface="Consolas"/>
                <a:cs typeface="Consolas"/>
              </a:rPr>
              <a:t>Path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456690"/>
            <a:ext cx="7547609" cy="194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spc="-5" dirty="0">
                <a:latin typeface="Corbel"/>
                <a:cs typeface="Corbel"/>
              </a:rPr>
              <a:t>Absolute </a:t>
            </a:r>
            <a:r>
              <a:rPr sz="3000" dirty="0">
                <a:latin typeface="Corbel"/>
                <a:cs typeface="Corbel"/>
              </a:rPr>
              <a:t>path is </a:t>
            </a:r>
            <a:r>
              <a:rPr sz="3000" spc="-5" dirty="0">
                <a:latin typeface="Corbel"/>
                <a:cs typeface="Corbel"/>
              </a:rPr>
              <a:t>the full </a:t>
            </a:r>
            <a:r>
              <a:rPr sz="3000" dirty="0">
                <a:latin typeface="Corbel"/>
                <a:cs typeface="Corbel"/>
              </a:rPr>
              <a:t>address </a:t>
            </a:r>
            <a:r>
              <a:rPr sz="3000" spc="-5" dirty="0">
                <a:latin typeface="Corbel"/>
                <a:cs typeface="Corbel"/>
              </a:rPr>
              <a:t>of </a:t>
            </a:r>
            <a:r>
              <a:rPr sz="3000" dirty="0">
                <a:latin typeface="Corbel"/>
                <a:cs typeface="Corbel"/>
              </a:rPr>
              <a:t>any file </a:t>
            </a:r>
            <a:r>
              <a:rPr sz="3000" spc="-5" dirty="0">
                <a:latin typeface="Corbel"/>
                <a:cs typeface="Corbel"/>
              </a:rPr>
              <a:t>or 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folder</a:t>
            </a:r>
            <a:r>
              <a:rPr sz="3000" dirty="0">
                <a:latin typeface="Corbel"/>
                <a:cs typeface="Corbel"/>
              </a:rPr>
              <a:t> from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the</a:t>
            </a:r>
            <a:r>
              <a:rPr sz="3000" dirty="0">
                <a:latin typeface="Corbel"/>
                <a:cs typeface="Corbel"/>
              </a:rPr>
              <a:t> Drive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i.e.</a:t>
            </a:r>
            <a:r>
              <a:rPr sz="3000" spc="-5" dirty="0">
                <a:latin typeface="Corbel"/>
                <a:cs typeface="Corbel"/>
              </a:rPr>
              <a:t> from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ROOT </a:t>
            </a:r>
            <a:r>
              <a:rPr sz="3000" spc="-59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FOLDER.</a:t>
            </a:r>
            <a:r>
              <a:rPr sz="3000" spc="-2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It</a:t>
            </a:r>
            <a:r>
              <a:rPr sz="3000" dirty="0">
                <a:latin typeface="Corbel"/>
                <a:cs typeface="Corbel"/>
              </a:rPr>
              <a:t> is</a:t>
            </a:r>
            <a:r>
              <a:rPr sz="3000" spc="10" dirty="0">
                <a:latin typeface="Corbel"/>
                <a:cs typeface="Corbel"/>
              </a:rPr>
              <a:t> </a:t>
            </a:r>
            <a:r>
              <a:rPr sz="3000" spc="-15" dirty="0">
                <a:latin typeface="Corbel"/>
                <a:cs typeface="Corbel"/>
              </a:rPr>
              <a:t>like:</a:t>
            </a:r>
            <a:endParaRPr sz="3000">
              <a:latin typeface="Corbel"/>
              <a:cs typeface="Corbel"/>
            </a:endParaRPr>
          </a:p>
          <a:p>
            <a:pPr marL="857885">
              <a:lnSpc>
                <a:spcPct val="100000"/>
              </a:lnSpc>
              <a:spcBef>
                <a:spcPts val="695"/>
              </a:spcBef>
            </a:pPr>
            <a:r>
              <a:rPr sz="3000" spc="-10" dirty="0">
                <a:latin typeface="Corbel"/>
                <a:cs typeface="Corbel"/>
              </a:rPr>
              <a:t>Drive_Name:\Folder\Folder…\filename</a:t>
            </a:r>
            <a:endParaRPr sz="3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9450" y="3464128"/>
            <a:ext cx="157924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7595" algn="l"/>
              </a:tabLst>
            </a:pPr>
            <a:r>
              <a:rPr sz="3000" spc="-5" dirty="0">
                <a:latin typeface="Corbel"/>
                <a:cs typeface="Corbel"/>
              </a:rPr>
              <a:t>o</a:t>
            </a:r>
            <a:r>
              <a:rPr sz="3000" dirty="0">
                <a:latin typeface="Corbel"/>
                <a:cs typeface="Corbel"/>
              </a:rPr>
              <a:t>f	file</a:t>
            </a:r>
            <a:endParaRPr sz="3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2024" y="3464128"/>
            <a:ext cx="5621655" cy="2511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  <a:tab pos="1247775" algn="l"/>
                <a:tab pos="2208530" algn="l"/>
                <a:tab pos="3102610" algn="l"/>
                <a:tab pos="4883785" algn="l"/>
              </a:tabLst>
            </a:pPr>
            <a:r>
              <a:rPr sz="3000" spc="-5" dirty="0">
                <a:latin typeface="Corbel"/>
                <a:cs typeface="Corbel"/>
              </a:rPr>
              <a:t>Fo</a:t>
            </a:r>
            <a:r>
              <a:rPr sz="3000" dirty="0">
                <a:latin typeface="Corbel"/>
                <a:cs typeface="Corbel"/>
              </a:rPr>
              <a:t>r	</a:t>
            </a:r>
            <a:r>
              <a:rPr sz="3000" spc="-10" dirty="0">
                <a:latin typeface="Corbel"/>
                <a:cs typeface="Corbel"/>
              </a:rPr>
              <a:t>e</a:t>
            </a:r>
            <a:r>
              <a:rPr sz="3000" spc="-5" dirty="0">
                <a:latin typeface="Corbel"/>
                <a:cs typeface="Corbel"/>
              </a:rPr>
              <a:t>.</a:t>
            </a:r>
            <a:r>
              <a:rPr sz="3000" spc="-10" dirty="0">
                <a:latin typeface="Corbel"/>
                <a:cs typeface="Corbel"/>
              </a:rPr>
              <a:t>g</a:t>
            </a:r>
            <a:r>
              <a:rPr sz="3000" dirty="0">
                <a:latin typeface="Corbel"/>
                <a:cs typeface="Corbel"/>
              </a:rPr>
              <a:t>.	</a:t>
            </a:r>
            <a:r>
              <a:rPr sz="3000" spc="-5" dirty="0">
                <a:latin typeface="Corbel"/>
                <a:cs typeface="Corbel"/>
              </a:rPr>
              <a:t>th</a:t>
            </a:r>
            <a:r>
              <a:rPr sz="3000" dirty="0">
                <a:latin typeface="Corbel"/>
                <a:cs typeface="Corbel"/>
              </a:rPr>
              <a:t>e	</a:t>
            </a:r>
            <a:r>
              <a:rPr sz="3000" spc="-5" dirty="0">
                <a:latin typeface="Corbel"/>
                <a:cs typeface="Corbel"/>
              </a:rPr>
              <a:t>Absol</a:t>
            </a:r>
            <a:r>
              <a:rPr sz="3000" spc="-15" dirty="0">
                <a:latin typeface="Corbel"/>
                <a:cs typeface="Corbel"/>
              </a:rPr>
              <a:t>u</a:t>
            </a:r>
            <a:r>
              <a:rPr sz="3000" spc="-5" dirty="0">
                <a:latin typeface="Corbel"/>
                <a:cs typeface="Corbel"/>
              </a:rPr>
              <a:t>t</a:t>
            </a:r>
            <a:r>
              <a:rPr sz="3000" dirty="0">
                <a:latin typeface="Corbel"/>
                <a:cs typeface="Corbel"/>
              </a:rPr>
              <a:t>e	path  </a:t>
            </a:r>
            <a:r>
              <a:rPr sz="3000" spc="-25" dirty="0">
                <a:latin typeface="Corbel"/>
                <a:cs typeface="Corbel"/>
              </a:rPr>
              <a:t>REVENUE.TXT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will be</a:t>
            </a:r>
            <a:endParaRPr sz="3000">
              <a:latin typeface="Corbel"/>
              <a:cs typeface="Corbel"/>
            </a:endParaRPr>
          </a:p>
          <a:p>
            <a:pPr marL="684530" lvl="1" indent="-287020">
              <a:lnSpc>
                <a:spcPct val="100000"/>
              </a:lnSpc>
              <a:spcBef>
                <a:spcPts val="680"/>
              </a:spcBef>
              <a:buClr>
                <a:srgbClr val="EA1479"/>
              </a:buClr>
              <a:buSzPct val="89285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800" b="1" spc="-20" dirty="0">
                <a:latin typeface="Corbel"/>
                <a:cs typeface="Corbel"/>
              </a:rPr>
              <a:t>C:\SALES\2018\REVENUE.TXT</a:t>
            </a:r>
            <a:endParaRPr sz="28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latin typeface="Corbel"/>
                <a:cs typeface="Corbel"/>
              </a:rPr>
              <a:t>Absolute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path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of</a:t>
            </a:r>
            <a:r>
              <a:rPr sz="3000" spc="-9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SEC_12.PPT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is</a:t>
            </a:r>
            <a:endParaRPr sz="3000">
              <a:latin typeface="Corbel"/>
              <a:cs typeface="Corbel"/>
            </a:endParaRPr>
          </a:p>
          <a:p>
            <a:pPr marL="684530" lvl="1" indent="-287020">
              <a:lnSpc>
                <a:spcPct val="100000"/>
              </a:lnSpc>
              <a:spcBef>
                <a:spcPts val="680"/>
              </a:spcBef>
              <a:buClr>
                <a:srgbClr val="EA1479"/>
              </a:buClr>
              <a:buSzPct val="89285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800" b="1" spc="-5" dirty="0">
                <a:latin typeface="Corbel"/>
                <a:cs typeface="Corbel"/>
              </a:rPr>
              <a:t>C:\PROD\NOIDA\Sec_12.ppt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3493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90" dirty="0">
                <a:latin typeface="Consolas"/>
                <a:cs typeface="Consolas"/>
              </a:rPr>
              <a:t>Relative</a:t>
            </a:r>
            <a:r>
              <a:rPr sz="4000" b="0" spc="-270" dirty="0">
                <a:latin typeface="Consolas"/>
                <a:cs typeface="Consolas"/>
              </a:rPr>
              <a:t> </a:t>
            </a:r>
            <a:r>
              <a:rPr sz="4000" b="0" spc="-105" dirty="0">
                <a:latin typeface="Consolas"/>
                <a:cs typeface="Consolas"/>
              </a:rPr>
              <a:t>Path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792604"/>
            <a:ext cx="7280275" cy="401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6355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15" dirty="0">
                <a:latin typeface="Corbel"/>
                <a:cs typeface="Corbel"/>
              </a:rPr>
              <a:t>Relative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Path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the </a:t>
            </a:r>
            <a:r>
              <a:rPr sz="3000" dirty="0">
                <a:latin typeface="Corbel"/>
                <a:cs typeface="Corbel"/>
              </a:rPr>
              <a:t>location</a:t>
            </a:r>
            <a:r>
              <a:rPr sz="3000" spc="1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of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file/folder </a:t>
            </a:r>
            <a:r>
              <a:rPr sz="3000" dirty="0">
                <a:latin typeface="Corbel"/>
                <a:cs typeface="Corbel"/>
              </a:rPr>
              <a:t> from </a:t>
            </a:r>
            <a:r>
              <a:rPr sz="3000" spc="-5" dirty="0">
                <a:latin typeface="Corbel"/>
                <a:cs typeface="Corbel"/>
              </a:rPr>
              <a:t>th</a:t>
            </a:r>
            <a:r>
              <a:rPr sz="3000" dirty="0">
                <a:latin typeface="Corbel"/>
                <a:cs typeface="Corbel"/>
              </a:rPr>
              <a:t>e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curren</a:t>
            </a:r>
            <a:r>
              <a:rPr sz="3000" dirty="0">
                <a:latin typeface="Corbel"/>
                <a:cs typeface="Corbel"/>
              </a:rPr>
              <a:t>t</a:t>
            </a:r>
            <a:r>
              <a:rPr sz="3000" spc="-2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fold</a:t>
            </a:r>
            <a:r>
              <a:rPr sz="3000" spc="-15" dirty="0">
                <a:latin typeface="Corbel"/>
                <a:cs typeface="Corbel"/>
              </a:rPr>
              <a:t>e</a:t>
            </a:r>
            <a:r>
              <a:rPr sz="3000" spc="-155" dirty="0">
                <a:latin typeface="Corbel"/>
                <a:cs typeface="Corbel"/>
              </a:rPr>
              <a:t>r</a:t>
            </a:r>
            <a:r>
              <a:rPr sz="3000" dirty="0">
                <a:latin typeface="Corbel"/>
                <a:cs typeface="Corbel"/>
              </a:rPr>
              <a:t>.</a:t>
            </a:r>
            <a:r>
              <a:rPr sz="3000" spc="-220" dirty="0">
                <a:latin typeface="Corbel"/>
                <a:cs typeface="Corbel"/>
              </a:rPr>
              <a:t> </a:t>
            </a:r>
            <a:r>
              <a:rPr sz="3000" spc="-190" dirty="0">
                <a:latin typeface="Corbel"/>
                <a:cs typeface="Corbel"/>
              </a:rPr>
              <a:t>T</a:t>
            </a:r>
            <a:r>
              <a:rPr sz="3000" dirty="0">
                <a:latin typeface="Corbel"/>
                <a:cs typeface="Corbel"/>
              </a:rPr>
              <a:t>o</a:t>
            </a:r>
            <a:r>
              <a:rPr sz="3000" spc="-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use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spc="-60" dirty="0">
                <a:latin typeface="Corbel"/>
                <a:cs typeface="Corbel"/>
              </a:rPr>
              <a:t>R</a:t>
            </a:r>
            <a:r>
              <a:rPr sz="3000" dirty="0">
                <a:latin typeface="Corbel"/>
                <a:cs typeface="Corbel"/>
              </a:rPr>
              <a:t>el</a:t>
            </a:r>
            <a:r>
              <a:rPr sz="3000" spc="-15" dirty="0">
                <a:latin typeface="Corbel"/>
                <a:cs typeface="Corbel"/>
              </a:rPr>
              <a:t>a</a:t>
            </a:r>
            <a:r>
              <a:rPr sz="3000" spc="-5" dirty="0">
                <a:latin typeface="Corbel"/>
                <a:cs typeface="Corbel"/>
              </a:rPr>
              <a:t>tiv</a:t>
            </a:r>
            <a:r>
              <a:rPr sz="3000" dirty="0">
                <a:latin typeface="Corbel"/>
                <a:cs typeface="Corbel"/>
              </a:rPr>
              <a:t>e</a:t>
            </a:r>
            <a:r>
              <a:rPr sz="3000" spc="-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path  </a:t>
            </a:r>
            <a:r>
              <a:rPr sz="3000" spc="-5" dirty="0">
                <a:latin typeface="Corbel"/>
                <a:cs typeface="Corbel"/>
              </a:rPr>
              <a:t>special symbols </a:t>
            </a:r>
            <a:r>
              <a:rPr sz="3000" dirty="0">
                <a:latin typeface="Corbel"/>
                <a:cs typeface="Corbel"/>
              </a:rPr>
              <a:t>are:</a:t>
            </a:r>
            <a:endParaRPr sz="3000">
              <a:latin typeface="Corbel"/>
              <a:cs typeface="Corbel"/>
            </a:endParaRPr>
          </a:p>
          <a:p>
            <a:pPr marL="684530" marR="304165" lvl="1" indent="-287020">
              <a:lnSpc>
                <a:spcPct val="100000"/>
              </a:lnSpc>
              <a:spcBef>
                <a:spcPts val="655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  <a:tab pos="2729230" algn="l"/>
              </a:tabLst>
            </a:pPr>
            <a:r>
              <a:rPr sz="2600" dirty="0">
                <a:latin typeface="Corbel"/>
                <a:cs typeface="Corbel"/>
              </a:rPr>
              <a:t>Single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Dot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(</a:t>
            </a:r>
            <a:r>
              <a:rPr sz="2600" spc="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.</a:t>
            </a:r>
            <a:r>
              <a:rPr sz="2600" spc="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)	: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single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dot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(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. )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refers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to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current </a:t>
            </a:r>
            <a:r>
              <a:rPr sz="2600" spc="-505" dirty="0">
                <a:latin typeface="Corbel"/>
                <a:cs typeface="Corbel"/>
              </a:rPr>
              <a:t> </a:t>
            </a:r>
            <a:r>
              <a:rPr sz="2600" spc="-20" dirty="0">
                <a:latin typeface="Corbel"/>
                <a:cs typeface="Corbel"/>
              </a:rPr>
              <a:t>folder.</a:t>
            </a:r>
            <a:endParaRPr sz="2600">
              <a:latin typeface="Corbel"/>
              <a:cs typeface="Corbel"/>
            </a:endParaRPr>
          </a:p>
          <a:p>
            <a:pPr marL="684530" marR="5080" lvl="1" indent="-287020">
              <a:lnSpc>
                <a:spcPct val="100000"/>
              </a:lnSpc>
              <a:spcBef>
                <a:spcPts val="625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</a:tabLst>
            </a:pPr>
            <a:r>
              <a:rPr sz="2600" dirty="0">
                <a:latin typeface="Corbel"/>
                <a:cs typeface="Corbel"/>
              </a:rPr>
              <a:t>Double Dot ( </a:t>
            </a:r>
            <a:r>
              <a:rPr sz="2600" spc="-10" dirty="0">
                <a:latin typeface="Corbel"/>
                <a:cs typeface="Corbel"/>
              </a:rPr>
              <a:t>.. </a:t>
            </a:r>
            <a:r>
              <a:rPr sz="2600" dirty="0">
                <a:latin typeface="Corbel"/>
                <a:cs typeface="Corbel"/>
              </a:rPr>
              <a:t>) : double dot ( </a:t>
            </a:r>
            <a:r>
              <a:rPr sz="2600" spc="-5" dirty="0">
                <a:latin typeface="Corbel"/>
                <a:cs typeface="Corbel"/>
              </a:rPr>
              <a:t>.. </a:t>
            </a:r>
            <a:r>
              <a:rPr sz="2600" dirty="0">
                <a:latin typeface="Corbel"/>
                <a:cs typeface="Corbel"/>
              </a:rPr>
              <a:t>) refers to </a:t>
            </a:r>
            <a:r>
              <a:rPr sz="2600" spc="-5" dirty="0">
                <a:latin typeface="Corbel"/>
                <a:cs typeface="Corbel"/>
              </a:rPr>
              <a:t>parent </a:t>
            </a:r>
            <a:r>
              <a:rPr sz="2600" spc="-509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folder</a:t>
            </a:r>
            <a:endParaRPr sz="2600">
              <a:latin typeface="Corbel"/>
              <a:cs typeface="Corbel"/>
            </a:endParaRPr>
          </a:p>
          <a:p>
            <a:pPr marL="684530" marR="645160" lvl="1" indent="-287020">
              <a:lnSpc>
                <a:spcPct val="100000"/>
              </a:lnSpc>
              <a:spcBef>
                <a:spcPts val="625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684530" algn="l"/>
                <a:tab pos="685165" algn="l"/>
                <a:tab pos="2795905" algn="l"/>
                <a:tab pos="5763895" algn="l"/>
              </a:tabLst>
            </a:pPr>
            <a:r>
              <a:rPr sz="2600" spc="-5" dirty="0">
                <a:latin typeface="Corbel"/>
                <a:cs typeface="Corbel"/>
              </a:rPr>
              <a:t>Backslash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(</a:t>
            </a:r>
            <a:r>
              <a:rPr sz="2600" spc="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\ )</a:t>
            </a:r>
            <a:r>
              <a:rPr sz="2600" spc="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:</a:t>
            </a:r>
            <a:r>
              <a:rPr sz="2600" spc="1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first</a:t>
            </a:r>
            <a:r>
              <a:rPr sz="2600" spc="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backslash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before	</a:t>
            </a:r>
            <a:r>
              <a:rPr sz="2600" spc="-5" dirty="0">
                <a:latin typeface="Corbel"/>
                <a:cs typeface="Corbel"/>
              </a:rPr>
              <a:t>(.)</a:t>
            </a:r>
            <a:r>
              <a:rPr sz="2600" spc="-9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and </a:t>
            </a:r>
            <a:r>
              <a:rPr sz="2600" spc="-50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double</a:t>
            </a:r>
            <a:r>
              <a:rPr sz="2600" spc="-2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dot(</a:t>
            </a:r>
            <a:r>
              <a:rPr sz="2600" spc="-5" dirty="0">
                <a:latin typeface="Corbel"/>
                <a:cs typeface="Corbel"/>
              </a:rPr>
              <a:t> .. </a:t>
            </a:r>
            <a:r>
              <a:rPr sz="2600" dirty="0">
                <a:latin typeface="Corbel"/>
                <a:cs typeface="Corbel"/>
              </a:rPr>
              <a:t>)	refers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to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spc="-15" dirty="0">
                <a:latin typeface="Corbel"/>
                <a:cs typeface="Corbel"/>
              </a:rPr>
              <a:t>ROOT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spc="-20" dirty="0">
                <a:latin typeface="Corbel"/>
                <a:cs typeface="Corbel"/>
              </a:rPr>
              <a:t>folder.</a:t>
            </a:r>
            <a:endParaRPr sz="260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5093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90" dirty="0">
                <a:latin typeface="Consolas"/>
                <a:cs typeface="Consolas"/>
              </a:rPr>
              <a:t>Relative</a:t>
            </a:r>
            <a:r>
              <a:rPr sz="4000" b="0" spc="-245" dirty="0">
                <a:latin typeface="Consolas"/>
                <a:cs typeface="Consolas"/>
              </a:rPr>
              <a:t> </a:t>
            </a:r>
            <a:r>
              <a:rPr sz="4000" b="0" spc="-105" dirty="0">
                <a:latin typeface="Consolas"/>
                <a:cs typeface="Consolas"/>
              </a:rPr>
              <a:t>addressing</a:t>
            </a:r>
            <a:endParaRPr sz="40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1297" y="1781086"/>
            <a:ext cx="5644515" cy="2303145"/>
            <a:chOff x="1741297" y="1781086"/>
            <a:chExt cx="5644515" cy="2303145"/>
          </a:xfrm>
        </p:grpSpPr>
        <p:sp>
          <p:nvSpPr>
            <p:cNvPr id="4" name="object 4"/>
            <p:cNvSpPr/>
            <p:nvPr/>
          </p:nvSpPr>
          <p:spPr>
            <a:xfrm>
              <a:off x="6126099" y="3034283"/>
              <a:ext cx="1250315" cy="278765"/>
            </a:xfrm>
            <a:custGeom>
              <a:avLst/>
              <a:gdLst/>
              <a:ahLst/>
              <a:cxnLst/>
              <a:rect l="l" t="t" r="r" b="b"/>
              <a:pathLst>
                <a:path w="1250315" h="278764">
                  <a:moveTo>
                    <a:pt x="625094" y="0"/>
                  </a:moveTo>
                  <a:lnTo>
                    <a:pt x="625094" y="166116"/>
                  </a:lnTo>
                  <a:lnTo>
                    <a:pt x="1250061" y="166116"/>
                  </a:lnTo>
                  <a:lnTo>
                    <a:pt x="1250061" y="278638"/>
                  </a:lnTo>
                </a:path>
                <a:path w="1250315" h="278764">
                  <a:moveTo>
                    <a:pt x="625094" y="0"/>
                  </a:moveTo>
                  <a:lnTo>
                    <a:pt x="625094" y="166116"/>
                  </a:lnTo>
                  <a:lnTo>
                    <a:pt x="0" y="166116"/>
                  </a:lnTo>
                  <a:lnTo>
                    <a:pt x="0" y="278638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75788" y="2273045"/>
              <a:ext cx="4375785" cy="278765"/>
            </a:xfrm>
            <a:custGeom>
              <a:avLst/>
              <a:gdLst/>
              <a:ahLst/>
              <a:cxnLst/>
              <a:rect l="l" t="t" r="r" b="b"/>
              <a:pathLst>
                <a:path w="4375784" h="278764">
                  <a:moveTo>
                    <a:pt x="2187702" y="0"/>
                  </a:moveTo>
                  <a:lnTo>
                    <a:pt x="2187702" y="166243"/>
                  </a:lnTo>
                  <a:lnTo>
                    <a:pt x="4375404" y="166243"/>
                  </a:lnTo>
                  <a:lnTo>
                    <a:pt x="4375404" y="278765"/>
                  </a:lnTo>
                </a:path>
                <a:path w="4375784" h="278764">
                  <a:moveTo>
                    <a:pt x="2187702" y="0"/>
                  </a:moveTo>
                  <a:lnTo>
                    <a:pt x="2187702" y="166243"/>
                  </a:lnTo>
                  <a:lnTo>
                    <a:pt x="3125342" y="166243"/>
                  </a:lnTo>
                  <a:lnTo>
                    <a:pt x="3125342" y="278765"/>
                  </a:lnTo>
                </a:path>
                <a:path w="4375784" h="278764">
                  <a:moveTo>
                    <a:pt x="2187702" y="0"/>
                  </a:moveTo>
                  <a:lnTo>
                    <a:pt x="2187702" y="166243"/>
                  </a:lnTo>
                  <a:lnTo>
                    <a:pt x="1875154" y="166243"/>
                  </a:lnTo>
                  <a:lnTo>
                    <a:pt x="1875154" y="278765"/>
                  </a:lnTo>
                </a:path>
                <a:path w="4375784" h="278764">
                  <a:moveTo>
                    <a:pt x="2187702" y="0"/>
                  </a:moveTo>
                  <a:lnTo>
                    <a:pt x="2187702" y="166243"/>
                  </a:lnTo>
                  <a:lnTo>
                    <a:pt x="0" y="166243"/>
                  </a:lnTo>
                  <a:lnTo>
                    <a:pt x="0" y="278765"/>
                  </a:lnTo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97655" y="179061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375221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375221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97654" y="1790611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83964" y="2165832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83964" y="2165832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49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50822" y="3034283"/>
              <a:ext cx="1250315" cy="278765"/>
            </a:xfrm>
            <a:custGeom>
              <a:avLst/>
              <a:gdLst/>
              <a:ahLst/>
              <a:cxnLst/>
              <a:rect l="l" t="t" r="r" b="b"/>
              <a:pathLst>
                <a:path w="1250314" h="278764">
                  <a:moveTo>
                    <a:pt x="624967" y="0"/>
                  </a:moveTo>
                  <a:lnTo>
                    <a:pt x="624967" y="166116"/>
                  </a:lnTo>
                  <a:lnTo>
                    <a:pt x="1250061" y="166116"/>
                  </a:lnTo>
                  <a:lnTo>
                    <a:pt x="1250061" y="278638"/>
                  </a:lnTo>
                </a:path>
                <a:path w="1250314" h="278764">
                  <a:moveTo>
                    <a:pt x="624967" y="0"/>
                  </a:moveTo>
                  <a:lnTo>
                    <a:pt x="624967" y="166116"/>
                  </a:lnTo>
                  <a:lnTo>
                    <a:pt x="0" y="166116"/>
                  </a:lnTo>
                  <a:lnTo>
                    <a:pt x="0" y="278638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50822" y="3848988"/>
              <a:ext cx="1250315" cy="225425"/>
            </a:xfrm>
            <a:custGeom>
              <a:avLst/>
              <a:gdLst/>
              <a:ahLst/>
              <a:cxnLst/>
              <a:rect l="l" t="t" r="r" b="b"/>
              <a:pathLst>
                <a:path w="1250314" h="225425">
                  <a:moveTo>
                    <a:pt x="0" y="0"/>
                  </a:moveTo>
                  <a:lnTo>
                    <a:pt x="0" y="225170"/>
                  </a:lnTo>
                </a:path>
                <a:path w="1250314" h="225425">
                  <a:moveTo>
                    <a:pt x="1250060" y="0"/>
                  </a:moveTo>
                  <a:lnTo>
                    <a:pt x="1250060" y="225170"/>
                  </a:lnTo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50944" y="3087877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0"/>
                  </a:moveTo>
                  <a:lnTo>
                    <a:pt x="0" y="225044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01131" y="3795394"/>
              <a:ext cx="1250315" cy="278765"/>
            </a:xfrm>
            <a:custGeom>
              <a:avLst/>
              <a:gdLst/>
              <a:ahLst/>
              <a:cxnLst/>
              <a:rect l="l" t="t" r="r" b="b"/>
              <a:pathLst>
                <a:path w="1250315" h="278764">
                  <a:moveTo>
                    <a:pt x="624966" y="0"/>
                  </a:moveTo>
                  <a:lnTo>
                    <a:pt x="624966" y="166115"/>
                  </a:lnTo>
                  <a:lnTo>
                    <a:pt x="1250060" y="166115"/>
                  </a:lnTo>
                  <a:lnTo>
                    <a:pt x="1250060" y="278764"/>
                  </a:lnTo>
                </a:path>
                <a:path w="1250315" h="278764">
                  <a:moveTo>
                    <a:pt x="624966" y="0"/>
                  </a:moveTo>
                  <a:lnTo>
                    <a:pt x="624966" y="166115"/>
                  </a:lnTo>
                  <a:lnTo>
                    <a:pt x="0" y="166115"/>
                  </a:lnTo>
                  <a:lnTo>
                    <a:pt x="0" y="278764"/>
                  </a:lnTo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79163" y="1897506"/>
            <a:ext cx="631190" cy="4229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rbel"/>
                <a:cs typeface="Corbel"/>
              </a:rPr>
              <a:t>C:\</a:t>
            </a:r>
            <a:endParaRPr sz="1000">
              <a:latin typeface="Corbel"/>
              <a:cs typeface="Corbel"/>
            </a:endParaRPr>
          </a:p>
          <a:p>
            <a:pPr marL="281940">
              <a:lnSpc>
                <a:spcPct val="100000"/>
              </a:lnSpc>
              <a:spcBef>
                <a:spcPts val="730"/>
              </a:spcBef>
            </a:pPr>
            <a:r>
              <a:rPr sz="1000" spc="-5" dirty="0">
                <a:latin typeface="Corbel"/>
                <a:cs typeface="Corbel"/>
              </a:rPr>
              <a:t>DR</a:t>
            </a:r>
            <a:r>
              <a:rPr sz="1000" spc="-15" dirty="0">
                <a:latin typeface="Corbel"/>
                <a:cs typeface="Corbel"/>
              </a:rPr>
              <a:t>I</a:t>
            </a:r>
            <a:r>
              <a:rPr sz="1000" spc="-10" dirty="0">
                <a:latin typeface="Corbel"/>
                <a:cs typeface="Corbel"/>
              </a:rPr>
              <a:t>V</a:t>
            </a:r>
            <a:r>
              <a:rPr sz="1000" spc="-5" dirty="0">
                <a:latin typeface="Corbel"/>
                <a:cs typeface="Corbel"/>
              </a:rPr>
              <a:t>E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900427" y="2542324"/>
            <a:ext cx="951230" cy="501650"/>
            <a:chOff x="1900427" y="2542324"/>
            <a:chExt cx="951230" cy="501650"/>
          </a:xfrm>
        </p:grpSpPr>
        <p:sp>
          <p:nvSpPr>
            <p:cNvPr id="16" name="object 16"/>
            <p:cNvSpPr/>
            <p:nvPr/>
          </p:nvSpPr>
          <p:spPr>
            <a:xfrm>
              <a:off x="1909953" y="255184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931760" y="0"/>
                  </a:moveTo>
                  <a:lnTo>
                    <a:pt x="0" y="0"/>
                  </a:lnTo>
                  <a:lnTo>
                    <a:pt x="0" y="375221"/>
                  </a:lnTo>
                  <a:lnTo>
                    <a:pt x="0" y="482434"/>
                  </a:lnTo>
                  <a:lnTo>
                    <a:pt x="931760" y="482434"/>
                  </a:lnTo>
                  <a:lnTo>
                    <a:pt x="931760" y="375221"/>
                  </a:lnTo>
                  <a:lnTo>
                    <a:pt x="9317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09952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184654" y="2658872"/>
            <a:ext cx="3822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rbel"/>
                <a:cs typeface="Corbel"/>
              </a:rPr>
              <a:t>S</a:t>
            </a:r>
            <a:r>
              <a:rPr sz="1000" dirty="0">
                <a:latin typeface="Corbel"/>
                <a:cs typeface="Corbel"/>
              </a:rPr>
              <a:t>A</a:t>
            </a:r>
            <a:r>
              <a:rPr sz="1000" spc="-5" dirty="0">
                <a:latin typeface="Corbel"/>
                <a:cs typeface="Corbel"/>
              </a:rPr>
              <a:t>LES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086736" y="2917545"/>
            <a:ext cx="857885" cy="180340"/>
            <a:chOff x="2086736" y="2917545"/>
            <a:chExt cx="857885" cy="180340"/>
          </a:xfrm>
        </p:grpSpPr>
        <p:sp>
          <p:nvSpPr>
            <p:cNvPr id="20" name="object 20"/>
            <p:cNvSpPr/>
            <p:nvPr/>
          </p:nvSpPr>
          <p:spPr>
            <a:xfrm>
              <a:off x="2096261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96261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49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44623" y="2904236"/>
            <a:ext cx="4781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</a:t>
            </a:r>
            <a:r>
              <a:rPr sz="1000" dirty="0">
                <a:latin typeface="Corbel"/>
                <a:cs typeface="Corbel"/>
              </a:rPr>
              <a:t>O</a:t>
            </a:r>
            <a:r>
              <a:rPr sz="1000" spc="-5" dirty="0">
                <a:latin typeface="Corbel"/>
                <a:cs typeface="Corbel"/>
              </a:rPr>
              <a:t>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275333" y="3303435"/>
            <a:ext cx="951230" cy="501650"/>
            <a:chOff x="1275333" y="3303435"/>
            <a:chExt cx="951230" cy="501650"/>
          </a:xfrm>
        </p:grpSpPr>
        <p:sp>
          <p:nvSpPr>
            <p:cNvPr id="24" name="object 24"/>
            <p:cNvSpPr/>
            <p:nvPr/>
          </p:nvSpPr>
          <p:spPr>
            <a:xfrm>
              <a:off x="1284859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931773" y="0"/>
                  </a:moveTo>
                  <a:lnTo>
                    <a:pt x="0" y="0"/>
                  </a:lnTo>
                  <a:lnTo>
                    <a:pt x="0" y="375221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375221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4858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612772" y="3420236"/>
            <a:ext cx="2768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2</a:t>
            </a:r>
            <a:r>
              <a:rPr sz="1000" spc="-5" dirty="0">
                <a:latin typeface="Corbel"/>
                <a:cs typeface="Corbel"/>
              </a:rPr>
              <a:t>0</a:t>
            </a:r>
            <a:r>
              <a:rPr sz="1000" spc="-10" dirty="0">
                <a:latin typeface="Corbel"/>
                <a:cs typeface="Corbel"/>
              </a:rPr>
              <a:t>18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461769" y="3678656"/>
            <a:ext cx="857885" cy="180340"/>
            <a:chOff x="1461769" y="3678656"/>
            <a:chExt cx="857885" cy="180340"/>
          </a:xfrm>
        </p:grpSpPr>
        <p:sp>
          <p:nvSpPr>
            <p:cNvPr id="28" name="object 28"/>
            <p:cNvSpPr/>
            <p:nvPr/>
          </p:nvSpPr>
          <p:spPr>
            <a:xfrm>
              <a:off x="1471294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71294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819401" y="3665601"/>
            <a:ext cx="4781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</a:t>
            </a:r>
            <a:r>
              <a:rPr sz="1000" dirty="0">
                <a:latin typeface="Corbel"/>
                <a:cs typeface="Corbel"/>
              </a:rPr>
              <a:t>O</a:t>
            </a:r>
            <a:r>
              <a:rPr sz="1000" spc="-5" dirty="0">
                <a:latin typeface="Corbel"/>
                <a:cs typeface="Corbel"/>
              </a:rPr>
              <a:t>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275333" y="4064673"/>
            <a:ext cx="951230" cy="501650"/>
            <a:chOff x="1275333" y="4064673"/>
            <a:chExt cx="951230" cy="501650"/>
          </a:xfrm>
        </p:grpSpPr>
        <p:sp>
          <p:nvSpPr>
            <p:cNvPr id="32" name="object 32"/>
            <p:cNvSpPr/>
            <p:nvPr/>
          </p:nvSpPr>
          <p:spPr>
            <a:xfrm>
              <a:off x="1284859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931773" y="0"/>
                  </a:moveTo>
                  <a:lnTo>
                    <a:pt x="0" y="0"/>
                  </a:lnTo>
                  <a:lnTo>
                    <a:pt x="0" y="375221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375221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00A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84858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347597" y="4181602"/>
            <a:ext cx="8070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rbel"/>
                <a:cs typeface="Corbel"/>
              </a:rPr>
              <a:t>RE</a:t>
            </a:r>
            <a:r>
              <a:rPr sz="1000" spc="-10" dirty="0">
                <a:latin typeface="Corbel"/>
                <a:cs typeface="Corbel"/>
              </a:rPr>
              <a:t>V</a:t>
            </a:r>
            <a:r>
              <a:rPr sz="1000" spc="-5" dirty="0">
                <a:latin typeface="Corbel"/>
                <a:cs typeface="Corbel"/>
              </a:rPr>
              <a:t>E</a:t>
            </a:r>
            <a:r>
              <a:rPr sz="1000" spc="-10" dirty="0">
                <a:latin typeface="Corbel"/>
                <a:cs typeface="Corbel"/>
              </a:rPr>
              <a:t>N</a:t>
            </a:r>
            <a:r>
              <a:rPr sz="1000" spc="-5" dirty="0">
                <a:latin typeface="Corbel"/>
                <a:cs typeface="Corbel"/>
              </a:rPr>
              <a:t>UE</a:t>
            </a:r>
            <a:r>
              <a:rPr sz="1000" spc="-10" dirty="0">
                <a:latin typeface="Corbel"/>
                <a:cs typeface="Corbel"/>
              </a:rPr>
              <a:t>.T</a:t>
            </a:r>
            <a:r>
              <a:rPr sz="1000" spc="-15" dirty="0">
                <a:latin typeface="Corbel"/>
                <a:cs typeface="Corbel"/>
              </a:rPr>
              <a:t>X</a:t>
            </a:r>
            <a:r>
              <a:rPr sz="1000" spc="-5" dirty="0">
                <a:latin typeface="Corbel"/>
                <a:cs typeface="Corbel"/>
              </a:rPr>
              <a:t>T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461769" y="4439894"/>
            <a:ext cx="857885" cy="180340"/>
            <a:chOff x="1461769" y="4439894"/>
            <a:chExt cx="857885" cy="180340"/>
          </a:xfrm>
        </p:grpSpPr>
        <p:sp>
          <p:nvSpPr>
            <p:cNvPr id="36" name="object 36"/>
            <p:cNvSpPr/>
            <p:nvPr/>
          </p:nvSpPr>
          <p:spPr>
            <a:xfrm>
              <a:off x="1471294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71294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041905" y="4426965"/>
            <a:ext cx="25590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FI</a:t>
            </a:r>
            <a:r>
              <a:rPr sz="1000" spc="-5" dirty="0">
                <a:latin typeface="Corbel"/>
                <a:cs typeface="Corbel"/>
              </a:rPr>
              <a:t>LE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525522" y="3303435"/>
            <a:ext cx="951230" cy="501650"/>
            <a:chOff x="2525522" y="3303435"/>
            <a:chExt cx="951230" cy="501650"/>
          </a:xfrm>
        </p:grpSpPr>
        <p:sp>
          <p:nvSpPr>
            <p:cNvPr id="40" name="object 40"/>
            <p:cNvSpPr/>
            <p:nvPr/>
          </p:nvSpPr>
          <p:spPr>
            <a:xfrm>
              <a:off x="2535047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375221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375221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7389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35047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861564" y="3420236"/>
            <a:ext cx="27813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2</a:t>
            </a:r>
            <a:r>
              <a:rPr sz="1000" spc="-5" dirty="0">
                <a:latin typeface="Corbel"/>
                <a:cs typeface="Corbel"/>
              </a:rPr>
              <a:t>0</a:t>
            </a:r>
            <a:r>
              <a:rPr sz="1000" spc="-10" dirty="0">
                <a:latin typeface="Corbel"/>
                <a:cs typeface="Corbel"/>
              </a:rPr>
              <a:t>19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711830" y="3678656"/>
            <a:ext cx="857885" cy="180340"/>
            <a:chOff x="2711830" y="3678656"/>
            <a:chExt cx="857885" cy="180340"/>
          </a:xfrm>
        </p:grpSpPr>
        <p:sp>
          <p:nvSpPr>
            <p:cNvPr id="44" name="object 44"/>
            <p:cNvSpPr/>
            <p:nvPr/>
          </p:nvSpPr>
          <p:spPr>
            <a:xfrm>
              <a:off x="2721355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721355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7389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069717" y="3665601"/>
            <a:ext cx="4781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</a:t>
            </a:r>
            <a:r>
              <a:rPr sz="1000" dirty="0">
                <a:latin typeface="Corbel"/>
                <a:cs typeface="Corbel"/>
              </a:rPr>
              <a:t>O</a:t>
            </a:r>
            <a:r>
              <a:rPr sz="1000" spc="-5" dirty="0">
                <a:latin typeface="Corbel"/>
                <a:cs typeface="Corbel"/>
              </a:rPr>
              <a:t>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525522" y="4064673"/>
            <a:ext cx="951230" cy="501650"/>
            <a:chOff x="2525522" y="4064673"/>
            <a:chExt cx="951230" cy="501650"/>
          </a:xfrm>
        </p:grpSpPr>
        <p:sp>
          <p:nvSpPr>
            <p:cNvPr id="48" name="object 48"/>
            <p:cNvSpPr/>
            <p:nvPr/>
          </p:nvSpPr>
          <p:spPr>
            <a:xfrm>
              <a:off x="2535047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375221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375221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1AB3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535047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684779" y="4181602"/>
            <a:ext cx="6324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rbel"/>
                <a:cs typeface="Corbel"/>
              </a:rPr>
              <a:t>SHEE</a:t>
            </a:r>
            <a:r>
              <a:rPr sz="1000" spc="-10" dirty="0">
                <a:latin typeface="Corbel"/>
                <a:cs typeface="Corbel"/>
              </a:rPr>
              <a:t>T.</a:t>
            </a:r>
            <a:r>
              <a:rPr sz="1000" spc="-15" dirty="0">
                <a:latin typeface="Corbel"/>
                <a:cs typeface="Corbel"/>
              </a:rPr>
              <a:t>X</a:t>
            </a:r>
            <a:r>
              <a:rPr sz="1000" spc="-5" dirty="0">
                <a:latin typeface="Corbel"/>
                <a:cs typeface="Corbel"/>
              </a:rPr>
              <a:t>LS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711830" y="4439894"/>
            <a:ext cx="857885" cy="180340"/>
            <a:chOff x="2711830" y="4439894"/>
            <a:chExt cx="857885" cy="180340"/>
          </a:xfrm>
        </p:grpSpPr>
        <p:sp>
          <p:nvSpPr>
            <p:cNvPr id="52" name="object 52"/>
            <p:cNvSpPr/>
            <p:nvPr/>
          </p:nvSpPr>
          <p:spPr>
            <a:xfrm>
              <a:off x="2721355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721355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1AB3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292221" y="4426965"/>
            <a:ext cx="25590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FI</a:t>
            </a:r>
            <a:r>
              <a:rPr sz="1000" spc="-5" dirty="0">
                <a:latin typeface="Corbel"/>
                <a:cs typeface="Corbel"/>
              </a:rPr>
              <a:t>LE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775583" y="2542324"/>
            <a:ext cx="951230" cy="501650"/>
            <a:chOff x="3775583" y="2542324"/>
            <a:chExt cx="951230" cy="501650"/>
          </a:xfrm>
        </p:grpSpPr>
        <p:sp>
          <p:nvSpPr>
            <p:cNvPr id="56" name="object 56"/>
            <p:cNvSpPr/>
            <p:nvPr/>
          </p:nvSpPr>
          <p:spPr>
            <a:xfrm>
              <a:off x="3785108" y="255184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375221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375221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EA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85108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188078" y="2658872"/>
            <a:ext cx="12573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IT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961891" y="2917545"/>
            <a:ext cx="857885" cy="180340"/>
            <a:chOff x="3961891" y="2917545"/>
            <a:chExt cx="857885" cy="180340"/>
          </a:xfrm>
        </p:grpSpPr>
        <p:sp>
          <p:nvSpPr>
            <p:cNvPr id="60" name="object 60"/>
            <p:cNvSpPr/>
            <p:nvPr/>
          </p:nvSpPr>
          <p:spPr>
            <a:xfrm>
              <a:off x="3971416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71416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49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320032" y="2904236"/>
            <a:ext cx="4781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</a:t>
            </a:r>
            <a:r>
              <a:rPr sz="1000" dirty="0">
                <a:latin typeface="Corbel"/>
                <a:cs typeface="Corbel"/>
              </a:rPr>
              <a:t>O</a:t>
            </a:r>
            <a:r>
              <a:rPr sz="1000" spc="-5" dirty="0">
                <a:latin typeface="Corbel"/>
                <a:cs typeface="Corbel"/>
              </a:rPr>
              <a:t>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775583" y="3303435"/>
            <a:ext cx="951230" cy="501650"/>
            <a:chOff x="3775583" y="3303435"/>
            <a:chExt cx="951230" cy="501650"/>
          </a:xfrm>
        </p:grpSpPr>
        <p:sp>
          <p:nvSpPr>
            <p:cNvPr id="64" name="object 64"/>
            <p:cNvSpPr/>
            <p:nvPr/>
          </p:nvSpPr>
          <p:spPr>
            <a:xfrm>
              <a:off x="3785108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375221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375221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785108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3811651" y="3420236"/>
            <a:ext cx="87884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rbel"/>
                <a:cs typeface="Corbel"/>
              </a:rPr>
              <a:t>MEM</a:t>
            </a:r>
            <a:r>
              <a:rPr sz="1000" spc="-10" dirty="0">
                <a:latin typeface="Corbel"/>
                <a:cs typeface="Corbel"/>
              </a:rPr>
              <a:t>B</a:t>
            </a:r>
            <a:r>
              <a:rPr sz="1000" spc="-5" dirty="0">
                <a:latin typeface="Corbel"/>
                <a:cs typeface="Corbel"/>
              </a:rPr>
              <a:t>ERS.DOC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961891" y="3678656"/>
            <a:ext cx="857885" cy="180340"/>
            <a:chOff x="3961891" y="3678656"/>
            <a:chExt cx="857885" cy="180340"/>
          </a:xfrm>
        </p:grpSpPr>
        <p:sp>
          <p:nvSpPr>
            <p:cNvPr id="68" name="object 68"/>
            <p:cNvSpPr/>
            <p:nvPr/>
          </p:nvSpPr>
          <p:spPr>
            <a:xfrm>
              <a:off x="3971416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971416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4320032" y="3665601"/>
            <a:ext cx="4781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</a:t>
            </a:r>
            <a:r>
              <a:rPr sz="1000" dirty="0">
                <a:latin typeface="Corbel"/>
                <a:cs typeface="Corbel"/>
              </a:rPr>
              <a:t>O</a:t>
            </a:r>
            <a:r>
              <a:rPr sz="1000" spc="-5" dirty="0">
                <a:latin typeface="Corbel"/>
                <a:cs typeface="Corbel"/>
              </a:rPr>
              <a:t>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5025644" y="2542324"/>
            <a:ext cx="951230" cy="501650"/>
            <a:chOff x="5025644" y="2542324"/>
            <a:chExt cx="951230" cy="501650"/>
          </a:xfrm>
        </p:grpSpPr>
        <p:sp>
          <p:nvSpPr>
            <p:cNvPr id="72" name="object 72"/>
            <p:cNvSpPr/>
            <p:nvPr/>
          </p:nvSpPr>
          <p:spPr>
            <a:xfrm>
              <a:off x="5035169" y="255184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375221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375221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00A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035169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5409438" y="2658872"/>
            <a:ext cx="1835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HR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5212079" y="2917545"/>
            <a:ext cx="857885" cy="180340"/>
            <a:chOff x="5212079" y="2917545"/>
            <a:chExt cx="857885" cy="180340"/>
          </a:xfrm>
        </p:grpSpPr>
        <p:sp>
          <p:nvSpPr>
            <p:cNvPr id="76" name="object 76"/>
            <p:cNvSpPr/>
            <p:nvPr/>
          </p:nvSpPr>
          <p:spPr>
            <a:xfrm>
              <a:off x="5221604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221604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49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5570346" y="2904236"/>
            <a:ext cx="4781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</a:t>
            </a:r>
            <a:r>
              <a:rPr sz="1000" dirty="0">
                <a:latin typeface="Corbel"/>
                <a:cs typeface="Corbel"/>
              </a:rPr>
              <a:t>O</a:t>
            </a:r>
            <a:r>
              <a:rPr sz="1000" spc="-5" dirty="0">
                <a:latin typeface="Corbel"/>
                <a:cs typeface="Corbel"/>
              </a:rPr>
              <a:t>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6275704" y="2542324"/>
            <a:ext cx="951230" cy="501650"/>
            <a:chOff x="6275704" y="2542324"/>
            <a:chExt cx="951230" cy="501650"/>
          </a:xfrm>
        </p:grpSpPr>
        <p:sp>
          <p:nvSpPr>
            <p:cNvPr id="80" name="object 80"/>
            <p:cNvSpPr/>
            <p:nvPr/>
          </p:nvSpPr>
          <p:spPr>
            <a:xfrm>
              <a:off x="6285230" y="255184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375221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375221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7389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5229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6577330" y="2658872"/>
            <a:ext cx="3498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P</a:t>
            </a:r>
            <a:r>
              <a:rPr sz="1000" spc="-5" dirty="0">
                <a:latin typeface="Corbel"/>
                <a:cs typeface="Corbel"/>
              </a:rPr>
              <a:t>ROD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6462140" y="2917545"/>
            <a:ext cx="857885" cy="180340"/>
            <a:chOff x="6462140" y="2917545"/>
            <a:chExt cx="857885" cy="180340"/>
          </a:xfrm>
        </p:grpSpPr>
        <p:sp>
          <p:nvSpPr>
            <p:cNvPr id="84" name="object 84"/>
            <p:cNvSpPr/>
            <p:nvPr/>
          </p:nvSpPr>
          <p:spPr>
            <a:xfrm>
              <a:off x="6471665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471665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49">
              <a:solidFill>
                <a:srgbClr val="7389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6820661" y="2904236"/>
            <a:ext cx="4781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</a:t>
            </a:r>
            <a:r>
              <a:rPr sz="1000" dirty="0">
                <a:latin typeface="Corbel"/>
                <a:cs typeface="Corbel"/>
              </a:rPr>
              <a:t>O</a:t>
            </a:r>
            <a:r>
              <a:rPr sz="1000" spc="-5" dirty="0">
                <a:latin typeface="Corbel"/>
                <a:cs typeface="Corbel"/>
              </a:rPr>
              <a:t>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5650738" y="3303435"/>
            <a:ext cx="951230" cy="501650"/>
            <a:chOff x="5650738" y="3303435"/>
            <a:chExt cx="951230" cy="501650"/>
          </a:xfrm>
        </p:grpSpPr>
        <p:sp>
          <p:nvSpPr>
            <p:cNvPr id="88" name="object 88"/>
            <p:cNvSpPr/>
            <p:nvPr/>
          </p:nvSpPr>
          <p:spPr>
            <a:xfrm>
              <a:off x="5660263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375221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375221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1AB3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660263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5924803" y="3420236"/>
            <a:ext cx="4032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N</a:t>
            </a:r>
            <a:r>
              <a:rPr sz="1000" dirty="0">
                <a:latin typeface="Corbel"/>
                <a:cs typeface="Corbel"/>
              </a:rPr>
              <a:t>O</a:t>
            </a:r>
            <a:r>
              <a:rPr sz="1000" spc="-10" dirty="0">
                <a:latin typeface="Corbel"/>
                <a:cs typeface="Corbel"/>
              </a:rPr>
              <a:t>I</a:t>
            </a:r>
            <a:r>
              <a:rPr sz="1000" spc="-5" dirty="0">
                <a:latin typeface="Corbel"/>
                <a:cs typeface="Corbel"/>
              </a:rPr>
              <a:t>DA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5837046" y="3678656"/>
            <a:ext cx="857885" cy="180340"/>
            <a:chOff x="5837046" y="3678656"/>
            <a:chExt cx="857885" cy="180340"/>
          </a:xfrm>
        </p:grpSpPr>
        <p:sp>
          <p:nvSpPr>
            <p:cNvPr id="92" name="object 92"/>
            <p:cNvSpPr/>
            <p:nvPr/>
          </p:nvSpPr>
          <p:spPr>
            <a:xfrm>
              <a:off x="5846571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846571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1AB3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6195440" y="3665601"/>
            <a:ext cx="4781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</a:t>
            </a:r>
            <a:r>
              <a:rPr sz="1000" dirty="0">
                <a:latin typeface="Corbel"/>
                <a:cs typeface="Corbel"/>
              </a:rPr>
              <a:t>O</a:t>
            </a:r>
            <a:r>
              <a:rPr sz="1000" spc="-5" dirty="0">
                <a:latin typeface="Corbel"/>
                <a:cs typeface="Corbel"/>
              </a:rPr>
              <a:t>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5025644" y="4064673"/>
            <a:ext cx="951230" cy="501650"/>
            <a:chOff x="5025644" y="4064673"/>
            <a:chExt cx="951230" cy="501650"/>
          </a:xfrm>
        </p:grpSpPr>
        <p:sp>
          <p:nvSpPr>
            <p:cNvPr id="96" name="object 96"/>
            <p:cNvSpPr/>
            <p:nvPr/>
          </p:nvSpPr>
          <p:spPr>
            <a:xfrm>
              <a:off x="5035169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375221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375221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EA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035169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5196078" y="4181602"/>
            <a:ext cx="61023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rbel"/>
                <a:cs typeface="Corbel"/>
              </a:rPr>
              <a:t>SE</a:t>
            </a:r>
            <a:r>
              <a:rPr sz="1000" spc="-10" dirty="0">
                <a:latin typeface="Corbel"/>
                <a:cs typeface="Corbel"/>
              </a:rPr>
              <a:t>C</a:t>
            </a:r>
            <a:r>
              <a:rPr sz="1000" dirty="0">
                <a:latin typeface="Corbel"/>
                <a:cs typeface="Corbel"/>
              </a:rPr>
              <a:t>_</a:t>
            </a:r>
            <a:r>
              <a:rPr sz="1000" spc="-5" dirty="0">
                <a:latin typeface="Corbel"/>
                <a:cs typeface="Corbel"/>
              </a:rPr>
              <a:t>8</a:t>
            </a:r>
            <a:r>
              <a:rPr sz="1000" spc="-10" dirty="0">
                <a:latin typeface="Corbel"/>
                <a:cs typeface="Corbel"/>
              </a:rPr>
              <a:t>.</a:t>
            </a:r>
            <a:r>
              <a:rPr sz="1000" spc="-15" dirty="0">
                <a:latin typeface="Corbel"/>
                <a:cs typeface="Corbel"/>
              </a:rPr>
              <a:t>X</a:t>
            </a:r>
            <a:r>
              <a:rPr sz="1000" spc="-5" dirty="0">
                <a:latin typeface="Corbel"/>
                <a:cs typeface="Corbel"/>
              </a:rPr>
              <a:t>LS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5212079" y="4439894"/>
            <a:ext cx="857885" cy="180340"/>
            <a:chOff x="5212079" y="4439894"/>
            <a:chExt cx="857885" cy="180340"/>
          </a:xfrm>
        </p:grpSpPr>
        <p:sp>
          <p:nvSpPr>
            <p:cNvPr id="100" name="object 100"/>
            <p:cNvSpPr/>
            <p:nvPr/>
          </p:nvSpPr>
          <p:spPr>
            <a:xfrm>
              <a:off x="5221604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221604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5793104" y="4426965"/>
            <a:ext cx="25590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FI</a:t>
            </a:r>
            <a:r>
              <a:rPr sz="1000" spc="-5" dirty="0">
                <a:latin typeface="Corbel"/>
                <a:cs typeface="Corbel"/>
              </a:rPr>
              <a:t>LE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6275704" y="4064673"/>
            <a:ext cx="951230" cy="501650"/>
            <a:chOff x="6275704" y="4064673"/>
            <a:chExt cx="951230" cy="501650"/>
          </a:xfrm>
        </p:grpSpPr>
        <p:sp>
          <p:nvSpPr>
            <p:cNvPr id="104" name="object 104"/>
            <p:cNvSpPr/>
            <p:nvPr/>
          </p:nvSpPr>
          <p:spPr>
            <a:xfrm>
              <a:off x="6285230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375221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375221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285229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6417309" y="4181602"/>
            <a:ext cx="6699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SEC_12.PPT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6462140" y="4439894"/>
            <a:ext cx="857885" cy="180340"/>
            <a:chOff x="6462140" y="4439894"/>
            <a:chExt cx="857885" cy="180340"/>
          </a:xfrm>
        </p:grpSpPr>
        <p:sp>
          <p:nvSpPr>
            <p:cNvPr id="108" name="object 108"/>
            <p:cNvSpPr/>
            <p:nvPr/>
          </p:nvSpPr>
          <p:spPr>
            <a:xfrm>
              <a:off x="6471665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471665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7043419" y="4426965"/>
            <a:ext cx="25590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FI</a:t>
            </a:r>
            <a:r>
              <a:rPr sz="1000" spc="-5" dirty="0">
                <a:latin typeface="Corbel"/>
                <a:cs typeface="Corbel"/>
              </a:rPr>
              <a:t>LE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6900798" y="3303435"/>
            <a:ext cx="951230" cy="501650"/>
            <a:chOff x="6900798" y="3303435"/>
            <a:chExt cx="951230" cy="501650"/>
          </a:xfrm>
        </p:grpSpPr>
        <p:sp>
          <p:nvSpPr>
            <p:cNvPr id="112" name="object 112"/>
            <p:cNvSpPr/>
            <p:nvPr/>
          </p:nvSpPr>
          <p:spPr>
            <a:xfrm>
              <a:off x="6910324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375221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375221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00A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910323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7196455" y="3420236"/>
            <a:ext cx="3613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rbel"/>
                <a:cs typeface="Corbel"/>
              </a:rPr>
              <a:t>DEL</a:t>
            </a:r>
            <a:r>
              <a:rPr sz="1000" spc="-15" dirty="0">
                <a:latin typeface="Corbel"/>
                <a:cs typeface="Corbel"/>
              </a:rPr>
              <a:t>H</a:t>
            </a:r>
            <a:r>
              <a:rPr sz="1000" spc="-5" dirty="0">
                <a:latin typeface="Corbel"/>
                <a:cs typeface="Corbel"/>
              </a:rPr>
              <a:t>I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7087107" y="3678656"/>
            <a:ext cx="857885" cy="180340"/>
            <a:chOff x="7087107" y="3678656"/>
            <a:chExt cx="857885" cy="180340"/>
          </a:xfrm>
        </p:grpSpPr>
        <p:sp>
          <p:nvSpPr>
            <p:cNvPr id="116" name="object 116"/>
            <p:cNvSpPr/>
            <p:nvPr/>
          </p:nvSpPr>
          <p:spPr>
            <a:xfrm>
              <a:off x="7096632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096632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7445756" y="3665601"/>
            <a:ext cx="4781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</a:t>
            </a:r>
            <a:r>
              <a:rPr sz="1000" dirty="0">
                <a:latin typeface="Corbel"/>
                <a:cs typeface="Corbel"/>
              </a:rPr>
              <a:t>O</a:t>
            </a:r>
            <a:r>
              <a:rPr sz="1000" spc="-5" dirty="0">
                <a:latin typeface="Corbel"/>
                <a:cs typeface="Corbel"/>
              </a:rPr>
              <a:t>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523480" y="1438223"/>
            <a:ext cx="3906520" cy="1096645"/>
            <a:chOff x="523480" y="1438223"/>
            <a:chExt cx="3906520" cy="1096645"/>
          </a:xfrm>
        </p:grpSpPr>
        <p:sp>
          <p:nvSpPr>
            <p:cNvPr id="120" name="object 120"/>
            <p:cNvSpPr/>
            <p:nvPr/>
          </p:nvSpPr>
          <p:spPr>
            <a:xfrm>
              <a:off x="533005" y="1447812"/>
              <a:ext cx="3887470" cy="1077595"/>
            </a:xfrm>
            <a:custGeom>
              <a:avLst/>
              <a:gdLst/>
              <a:ahLst/>
              <a:cxnLst/>
              <a:rect l="l" t="t" r="r" b="b"/>
              <a:pathLst>
                <a:path w="3887470" h="1077595">
                  <a:moveTo>
                    <a:pt x="2000195" y="0"/>
                  </a:moveTo>
                  <a:lnTo>
                    <a:pt x="1865652" y="54"/>
                  </a:lnTo>
                  <a:lnTo>
                    <a:pt x="1732709" y="832"/>
                  </a:lnTo>
                  <a:lnTo>
                    <a:pt x="1601756" y="2314"/>
                  </a:lnTo>
                  <a:lnTo>
                    <a:pt x="1473182" y="4481"/>
                  </a:lnTo>
                  <a:lnTo>
                    <a:pt x="1347376" y="7312"/>
                  </a:lnTo>
                  <a:lnTo>
                    <a:pt x="1224726" y="10787"/>
                  </a:lnTo>
                  <a:lnTo>
                    <a:pt x="1105622" y="14886"/>
                  </a:lnTo>
                  <a:lnTo>
                    <a:pt x="990452" y="19590"/>
                  </a:lnTo>
                  <a:lnTo>
                    <a:pt x="879607" y="24879"/>
                  </a:lnTo>
                  <a:lnTo>
                    <a:pt x="773474" y="30732"/>
                  </a:lnTo>
                  <a:lnTo>
                    <a:pt x="672443" y="37130"/>
                  </a:lnTo>
                  <a:lnTo>
                    <a:pt x="576903" y="44053"/>
                  </a:lnTo>
                  <a:lnTo>
                    <a:pt x="487243" y="51480"/>
                  </a:lnTo>
                  <a:lnTo>
                    <a:pt x="444739" y="55377"/>
                  </a:lnTo>
                  <a:lnTo>
                    <a:pt x="403852" y="59393"/>
                  </a:lnTo>
                  <a:lnTo>
                    <a:pt x="364628" y="63525"/>
                  </a:lnTo>
                  <a:lnTo>
                    <a:pt x="291370" y="72128"/>
                  </a:lnTo>
                  <a:lnTo>
                    <a:pt x="225353" y="81166"/>
                  </a:lnTo>
                  <a:lnTo>
                    <a:pt x="166966" y="90619"/>
                  </a:lnTo>
                  <a:lnTo>
                    <a:pt x="116599" y="100468"/>
                  </a:lnTo>
                  <a:lnTo>
                    <a:pt x="74640" y="110692"/>
                  </a:lnTo>
                  <a:lnTo>
                    <a:pt x="26345" y="127598"/>
                  </a:lnTo>
                  <a:lnTo>
                    <a:pt x="0" y="152718"/>
                  </a:lnTo>
                  <a:lnTo>
                    <a:pt x="1699" y="158921"/>
                  </a:lnTo>
                  <a:lnTo>
                    <a:pt x="40072" y="183231"/>
                  </a:lnTo>
                  <a:lnTo>
                    <a:pt x="77474" y="194999"/>
                  </a:lnTo>
                  <a:lnTo>
                    <a:pt x="126461" y="206442"/>
                  </a:lnTo>
                  <a:lnTo>
                    <a:pt x="186616" y="217510"/>
                  </a:lnTo>
                  <a:lnTo>
                    <a:pt x="257522" y="228153"/>
                  </a:lnTo>
                  <a:lnTo>
                    <a:pt x="296876" y="233299"/>
                  </a:lnTo>
                  <a:lnTo>
                    <a:pt x="338760" y="238320"/>
                  </a:lnTo>
                  <a:lnTo>
                    <a:pt x="383124" y="243210"/>
                  </a:lnTo>
                  <a:lnTo>
                    <a:pt x="429913" y="247962"/>
                  </a:lnTo>
                  <a:lnTo>
                    <a:pt x="479077" y="252570"/>
                  </a:lnTo>
                  <a:lnTo>
                    <a:pt x="530563" y="257028"/>
                  </a:lnTo>
                  <a:lnTo>
                    <a:pt x="584319" y="261330"/>
                  </a:lnTo>
                  <a:lnTo>
                    <a:pt x="640293" y="265469"/>
                  </a:lnTo>
                  <a:lnTo>
                    <a:pt x="698431" y="269438"/>
                  </a:lnTo>
                  <a:lnTo>
                    <a:pt x="758683" y="273233"/>
                  </a:lnTo>
                  <a:lnTo>
                    <a:pt x="820996" y="276846"/>
                  </a:lnTo>
                  <a:lnTo>
                    <a:pt x="885318" y="280271"/>
                  </a:lnTo>
                  <a:lnTo>
                    <a:pt x="951595" y="283502"/>
                  </a:lnTo>
                  <a:lnTo>
                    <a:pt x="1019778" y="286533"/>
                  </a:lnTo>
                  <a:lnTo>
                    <a:pt x="1089812" y="289357"/>
                  </a:lnTo>
                  <a:lnTo>
                    <a:pt x="1161646" y="291968"/>
                  </a:lnTo>
                  <a:lnTo>
                    <a:pt x="1235227" y="294360"/>
                  </a:lnTo>
                  <a:lnTo>
                    <a:pt x="1310504" y="296527"/>
                  </a:lnTo>
                  <a:lnTo>
                    <a:pt x="1387424" y="298462"/>
                  </a:lnTo>
                  <a:lnTo>
                    <a:pt x="1465934" y="300159"/>
                  </a:lnTo>
                  <a:lnTo>
                    <a:pt x="1545984" y="301612"/>
                  </a:lnTo>
                  <a:lnTo>
                    <a:pt x="1778140" y="1077201"/>
                  </a:lnTo>
                  <a:lnTo>
                    <a:pt x="2287410" y="302374"/>
                  </a:lnTo>
                  <a:lnTo>
                    <a:pt x="2362341" y="301193"/>
                  </a:lnTo>
                  <a:lnTo>
                    <a:pt x="2508912" y="298176"/>
                  </a:lnTo>
                  <a:lnTo>
                    <a:pt x="2650702" y="294315"/>
                  </a:lnTo>
                  <a:lnTo>
                    <a:pt x="2787244" y="289646"/>
                  </a:lnTo>
                  <a:lnTo>
                    <a:pt x="2918067" y="284203"/>
                  </a:lnTo>
                  <a:lnTo>
                    <a:pt x="2981188" y="281203"/>
                  </a:lnTo>
                  <a:lnTo>
                    <a:pt x="3042703" y="278023"/>
                  </a:lnTo>
                  <a:lnTo>
                    <a:pt x="3102553" y="274668"/>
                  </a:lnTo>
                  <a:lnTo>
                    <a:pt x="3160681" y="271142"/>
                  </a:lnTo>
                  <a:lnTo>
                    <a:pt x="3217026" y="267449"/>
                  </a:lnTo>
                  <a:lnTo>
                    <a:pt x="3271532" y="263594"/>
                  </a:lnTo>
                  <a:lnTo>
                    <a:pt x="3324138" y="259581"/>
                  </a:lnTo>
                  <a:lnTo>
                    <a:pt x="3374786" y="255415"/>
                  </a:lnTo>
                  <a:lnTo>
                    <a:pt x="3423419" y="251101"/>
                  </a:lnTo>
                  <a:lnTo>
                    <a:pt x="3469976" y="246642"/>
                  </a:lnTo>
                  <a:lnTo>
                    <a:pt x="3514399" y="242043"/>
                  </a:lnTo>
                  <a:lnTo>
                    <a:pt x="3556630" y="237309"/>
                  </a:lnTo>
                  <a:lnTo>
                    <a:pt x="3596610" y="232444"/>
                  </a:lnTo>
                  <a:lnTo>
                    <a:pt x="3669581" y="222339"/>
                  </a:lnTo>
                  <a:lnTo>
                    <a:pt x="3732844" y="211764"/>
                  </a:lnTo>
                  <a:lnTo>
                    <a:pt x="3785929" y="200754"/>
                  </a:lnTo>
                  <a:lnTo>
                    <a:pt x="3828366" y="189345"/>
                  </a:lnTo>
                  <a:lnTo>
                    <a:pt x="3872251" y="170861"/>
                  </a:lnTo>
                  <a:lnTo>
                    <a:pt x="3886946" y="152055"/>
                  </a:lnTo>
                  <a:lnTo>
                    <a:pt x="3885250" y="145853"/>
                  </a:lnTo>
                  <a:lnTo>
                    <a:pt x="3846889" y="121543"/>
                  </a:lnTo>
                  <a:lnTo>
                    <a:pt x="3809493" y="109775"/>
                  </a:lnTo>
                  <a:lnTo>
                    <a:pt x="3760510" y="98331"/>
                  </a:lnTo>
                  <a:lnTo>
                    <a:pt x="3700358" y="87263"/>
                  </a:lnTo>
                  <a:lnTo>
                    <a:pt x="3629456" y="76621"/>
                  </a:lnTo>
                  <a:lnTo>
                    <a:pt x="3590103" y="71474"/>
                  </a:lnTo>
                  <a:lnTo>
                    <a:pt x="3548220" y="66453"/>
                  </a:lnTo>
                  <a:lnTo>
                    <a:pt x="3503858" y="61564"/>
                  </a:lnTo>
                  <a:lnTo>
                    <a:pt x="3457069" y="56811"/>
                  </a:lnTo>
                  <a:lnTo>
                    <a:pt x="3407906" y="52203"/>
                  </a:lnTo>
                  <a:lnTo>
                    <a:pt x="3356421" y="47745"/>
                  </a:lnTo>
                  <a:lnTo>
                    <a:pt x="3302665" y="43444"/>
                  </a:lnTo>
                  <a:lnTo>
                    <a:pt x="3246693" y="39305"/>
                  </a:lnTo>
                  <a:lnTo>
                    <a:pt x="3188554" y="35335"/>
                  </a:lnTo>
                  <a:lnTo>
                    <a:pt x="3128303" y="31541"/>
                  </a:lnTo>
                  <a:lnTo>
                    <a:pt x="3065990" y="27928"/>
                  </a:lnTo>
                  <a:lnTo>
                    <a:pt x="3001669" y="24503"/>
                  </a:lnTo>
                  <a:lnTo>
                    <a:pt x="2935392" y="21272"/>
                  </a:lnTo>
                  <a:lnTo>
                    <a:pt x="2867210" y="18241"/>
                  </a:lnTo>
                  <a:lnTo>
                    <a:pt x="2797176" y="15417"/>
                  </a:lnTo>
                  <a:lnTo>
                    <a:pt x="2725342" y="12805"/>
                  </a:lnTo>
                  <a:lnTo>
                    <a:pt x="2651760" y="10413"/>
                  </a:lnTo>
                  <a:lnTo>
                    <a:pt x="2576484" y="8247"/>
                  </a:lnTo>
                  <a:lnTo>
                    <a:pt x="2499564" y="6312"/>
                  </a:lnTo>
                  <a:lnTo>
                    <a:pt x="2421053" y="4615"/>
                  </a:lnTo>
                  <a:lnTo>
                    <a:pt x="2272528" y="2142"/>
                  </a:lnTo>
                  <a:lnTo>
                    <a:pt x="2135950" y="689"/>
                  </a:lnTo>
                  <a:lnTo>
                    <a:pt x="200019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33005" y="1447748"/>
              <a:ext cx="3887470" cy="1077595"/>
            </a:xfrm>
            <a:custGeom>
              <a:avLst/>
              <a:gdLst/>
              <a:ahLst/>
              <a:cxnLst/>
              <a:rect l="l" t="t" r="r" b="b"/>
              <a:pathLst>
                <a:path w="3887470" h="1077595">
                  <a:moveTo>
                    <a:pt x="1778140" y="1077265"/>
                  </a:moveTo>
                  <a:lnTo>
                    <a:pt x="1545984" y="301676"/>
                  </a:lnTo>
                  <a:lnTo>
                    <a:pt x="1465934" y="300224"/>
                  </a:lnTo>
                  <a:lnTo>
                    <a:pt x="1387424" y="298527"/>
                  </a:lnTo>
                  <a:lnTo>
                    <a:pt x="1310504" y="296592"/>
                  </a:lnTo>
                  <a:lnTo>
                    <a:pt x="1235227" y="294425"/>
                  </a:lnTo>
                  <a:lnTo>
                    <a:pt x="1161646" y="292033"/>
                  </a:lnTo>
                  <a:lnTo>
                    <a:pt x="1089812" y="289422"/>
                  </a:lnTo>
                  <a:lnTo>
                    <a:pt x="1019778" y="286597"/>
                  </a:lnTo>
                  <a:lnTo>
                    <a:pt x="951595" y="283567"/>
                  </a:lnTo>
                  <a:lnTo>
                    <a:pt x="885318" y="280336"/>
                  </a:lnTo>
                  <a:lnTo>
                    <a:pt x="820996" y="276910"/>
                  </a:lnTo>
                  <a:lnTo>
                    <a:pt x="758683" y="273297"/>
                  </a:lnTo>
                  <a:lnTo>
                    <a:pt x="698431" y="269503"/>
                  </a:lnTo>
                  <a:lnTo>
                    <a:pt x="640293" y="265533"/>
                  </a:lnTo>
                  <a:lnTo>
                    <a:pt x="584319" y="261394"/>
                  </a:lnTo>
                  <a:lnTo>
                    <a:pt x="530563" y="257093"/>
                  </a:lnTo>
                  <a:lnTo>
                    <a:pt x="479077" y="252635"/>
                  </a:lnTo>
                  <a:lnTo>
                    <a:pt x="429913" y="248027"/>
                  </a:lnTo>
                  <a:lnTo>
                    <a:pt x="383124" y="243275"/>
                  </a:lnTo>
                  <a:lnTo>
                    <a:pt x="338760" y="238385"/>
                  </a:lnTo>
                  <a:lnTo>
                    <a:pt x="296876" y="233364"/>
                  </a:lnTo>
                  <a:lnTo>
                    <a:pt x="257522" y="228218"/>
                  </a:lnTo>
                  <a:lnTo>
                    <a:pt x="186616" y="217575"/>
                  </a:lnTo>
                  <a:lnTo>
                    <a:pt x="126461" y="206507"/>
                  </a:lnTo>
                  <a:lnTo>
                    <a:pt x="77474" y="195064"/>
                  </a:lnTo>
                  <a:lnTo>
                    <a:pt x="40072" y="183296"/>
                  </a:lnTo>
                  <a:lnTo>
                    <a:pt x="1699" y="158985"/>
                  </a:lnTo>
                  <a:lnTo>
                    <a:pt x="0" y="152783"/>
                  </a:lnTo>
                  <a:lnTo>
                    <a:pt x="1562" y="146543"/>
                  </a:lnTo>
                  <a:lnTo>
                    <a:pt x="41478" y="121336"/>
                  </a:lnTo>
                  <a:lnTo>
                    <a:pt x="94544" y="105599"/>
                  </a:lnTo>
                  <a:lnTo>
                    <a:pt x="140755" y="95560"/>
                  </a:lnTo>
                  <a:lnTo>
                    <a:pt x="195181" y="85907"/>
                  </a:lnTo>
                  <a:lnTo>
                    <a:pt x="257432" y="76658"/>
                  </a:lnTo>
                  <a:lnTo>
                    <a:pt x="327118" y="67835"/>
                  </a:lnTo>
                  <a:lnTo>
                    <a:pt x="403852" y="59458"/>
                  </a:lnTo>
                  <a:lnTo>
                    <a:pt x="444739" y="55442"/>
                  </a:lnTo>
                  <a:lnTo>
                    <a:pt x="487243" y="51545"/>
                  </a:lnTo>
                  <a:lnTo>
                    <a:pt x="531314" y="47769"/>
                  </a:lnTo>
                  <a:lnTo>
                    <a:pt x="576903" y="44117"/>
                  </a:lnTo>
                  <a:lnTo>
                    <a:pt x="623963" y="40592"/>
                  </a:lnTo>
                  <a:lnTo>
                    <a:pt x="672443" y="37195"/>
                  </a:lnTo>
                  <a:lnTo>
                    <a:pt x="722297" y="33929"/>
                  </a:lnTo>
                  <a:lnTo>
                    <a:pt x="773474" y="30797"/>
                  </a:lnTo>
                  <a:lnTo>
                    <a:pt x="825927" y="27801"/>
                  </a:lnTo>
                  <a:lnTo>
                    <a:pt x="879607" y="24943"/>
                  </a:lnTo>
                  <a:lnTo>
                    <a:pt x="934465" y="22227"/>
                  </a:lnTo>
                  <a:lnTo>
                    <a:pt x="990452" y="19655"/>
                  </a:lnTo>
                  <a:lnTo>
                    <a:pt x="1047521" y="17229"/>
                  </a:lnTo>
                  <a:lnTo>
                    <a:pt x="1105622" y="14951"/>
                  </a:lnTo>
                  <a:lnTo>
                    <a:pt x="1164706" y="12824"/>
                  </a:lnTo>
                  <a:lnTo>
                    <a:pt x="1224726" y="10851"/>
                  </a:lnTo>
                  <a:lnTo>
                    <a:pt x="1285632" y="9035"/>
                  </a:lnTo>
                  <a:lnTo>
                    <a:pt x="1347376" y="7376"/>
                  </a:lnTo>
                  <a:lnTo>
                    <a:pt x="1409909" y="5879"/>
                  </a:lnTo>
                  <a:lnTo>
                    <a:pt x="1473182" y="4546"/>
                  </a:lnTo>
                  <a:lnTo>
                    <a:pt x="1537148" y="3378"/>
                  </a:lnTo>
                  <a:lnTo>
                    <a:pt x="1601756" y="2379"/>
                  </a:lnTo>
                  <a:lnTo>
                    <a:pt x="1666960" y="1551"/>
                  </a:lnTo>
                  <a:lnTo>
                    <a:pt x="1732709" y="897"/>
                  </a:lnTo>
                  <a:lnTo>
                    <a:pt x="1798956" y="418"/>
                  </a:lnTo>
                  <a:lnTo>
                    <a:pt x="1865652" y="118"/>
                  </a:lnTo>
                  <a:lnTo>
                    <a:pt x="1932748" y="0"/>
                  </a:lnTo>
                  <a:lnTo>
                    <a:pt x="2000195" y="64"/>
                  </a:lnTo>
                  <a:lnTo>
                    <a:pt x="2067946" y="315"/>
                  </a:lnTo>
                  <a:lnTo>
                    <a:pt x="2135950" y="754"/>
                  </a:lnTo>
                  <a:lnTo>
                    <a:pt x="2204161" y="1384"/>
                  </a:lnTo>
                  <a:lnTo>
                    <a:pt x="2272528" y="2207"/>
                  </a:lnTo>
                  <a:lnTo>
                    <a:pt x="2341004" y="3226"/>
                  </a:lnTo>
                  <a:lnTo>
                    <a:pt x="2421053" y="4679"/>
                  </a:lnTo>
                  <a:lnTo>
                    <a:pt x="2499564" y="6376"/>
                  </a:lnTo>
                  <a:lnTo>
                    <a:pt x="2576484" y="8311"/>
                  </a:lnTo>
                  <a:lnTo>
                    <a:pt x="2651760" y="10478"/>
                  </a:lnTo>
                  <a:lnTo>
                    <a:pt x="2725342" y="12870"/>
                  </a:lnTo>
                  <a:lnTo>
                    <a:pt x="2797176" y="15481"/>
                  </a:lnTo>
                  <a:lnTo>
                    <a:pt x="2867210" y="18305"/>
                  </a:lnTo>
                  <a:lnTo>
                    <a:pt x="2935392" y="21336"/>
                  </a:lnTo>
                  <a:lnTo>
                    <a:pt x="3001669" y="24567"/>
                  </a:lnTo>
                  <a:lnTo>
                    <a:pt x="3065990" y="27992"/>
                  </a:lnTo>
                  <a:lnTo>
                    <a:pt x="3128303" y="31605"/>
                  </a:lnTo>
                  <a:lnTo>
                    <a:pt x="3188554" y="35400"/>
                  </a:lnTo>
                  <a:lnTo>
                    <a:pt x="3246693" y="39370"/>
                  </a:lnTo>
                  <a:lnTo>
                    <a:pt x="3302665" y="43508"/>
                  </a:lnTo>
                  <a:lnTo>
                    <a:pt x="3356421" y="47810"/>
                  </a:lnTo>
                  <a:lnTo>
                    <a:pt x="3407906" y="52268"/>
                  </a:lnTo>
                  <a:lnTo>
                    <a:pt x="3457069" y="56876"/>
                  </a:lnTo>
                  <a:lnTo>
                    <a:pt x="3503858" y="61628"/>
                  </a:lnTo>
                  <a:lnTo>
                    <a:pt x="3548220" y="66518"/>
                  </a:lnTo>
                  <a:lnTo>
                    <a:pt x="3590103" y="71539"/>
                  </a:lnTo>
                  <a:lnTo>
                    <a:pt x="3629456" y="76685"/>
                  </a:lnTo>
                  <a:lnTo>
                    <a:pt x="3700358" y="87328"/>
                  </a:lnTo>
                  <a:lnTo>
                    <a:pt x="3760510" y="98396"/>
                  </a:lnTo>
                  <a:lnTo>
                    <a:pt x="3809493" y="109839"/>
                  </a:lnTo>
                  <a:lnTo>
                    <a:pt x="3846889" y="121607"/>
                  </a:lnTo>
                  <a:lnTo>
                    <a:pt x="3885250" y="145918"/>
                  </a:lnTo>
                  <a:lnTo>
                    <a:pt x="3886946" y="152120"/>
                  </a:lnTo>
                  <a:lnTo>
                    <a:pt x="3885379" y="158360"/>
                  </a:lnTo>
                  <a:lnTo>
                    <a:pt x="3845446" y="183566"/>
                  </a:lnTo>
                  <a:lnTo>
                    <a:pt x="3808508" y="195162"/>
                  </a:lnTo>
                  <a:lnTo>
                    <a:pt x="3760688" y="206376"/>
                  </a:lnTo>
                  <a:lnTo>
                    <a:pt x="3702455" y="217173"/>
                  </a:lnTo>
                  <a:lnTo>
                    <a:pt x="3634280" y="227517"/>
                  </a:lnTo>
                  <a:lnTo>
                    <a:pt x="3556630" y="237374"/>
                  </a:lnTo>
                  <a:lnTo>
                    <a:pt x="3514399" y="242108"/>
                  </a:lnTo>
                  <a:lnTo>
                    <a:pt x="3469976" y="246707"/>
                  </a:lnTo>
                  <a:lnTo>
                    <a:pt x="3423419" y="251165"/>
                  </a:lnTo>
                  <a:lnTo>
                    <a:pt x="3374786" y="255480"/>
                  </a:lnTo>
                  <a:lnTo>
                    <a:pt x="3324138" y="259646"/>
                  </a:lnTo>
                  <a:lnTo>
                    <a:pt x="3271532" y="263658"/>
                  </a:lnTo>
                  <a:lnTo>
                    <a:pt x="3217026" y="267513"/>
                  </a:lnTo>
                  <a:lnTo>
                    <a:pt x="3160681" y="271206"/>
                  </a:lnTo>
                  <a:lnTo>
                    <a:pt x="3102553" y="274732"/>
                  </a:lnTo>
                  <a:lnTo>
                    <a:pt x="3042703" y="278088"/>
                  </a:lnTo>
                  <a:lnTo>
                    <a:pt x="2981188" y="281268"/>
                  </a:lnTo>
                  <a:lnTo>
                    <a:pt x="2918067" y="284268"/>
                  </a:lnTo>
                  <a:lnTo>
                    <a:pt x="2853400" y="287083"/>
                  </a:lnTo>
                  <a:lnTo>
                    <a:pt x="2787244" y="289710"/>
                  </a:lnTo>
                  <a:lnTo>
                    <a:pt x="2719659" y="292144"/>
                  </a:lnTo>
                  <a:lnTo>
                    <a:pt x="2650702" y="294380"/>
                  </a:lnTo>
                  <a:lnTo>
                    <a:pt x="2580434" y="296414"/>
                  </a:lnTo>
                  <a:lnTo>
                    <a:pt x="2508912" y="298241"/>
                  </a:lnTo>
                  <a:lnTo>
                    <a:pt x="2436194" y="299857"/>
                  </a:lnTo>
                  <a:lnTo>
                    <a:pt x="2362341" y="301258"/>
                  </a:lnTo>
                  <a:lnTo>
                    <a:pt x="2287410" y="302438"/>
                  </a:lnTo>
                  <a:lnTo>
                    <a:pt x="1778140" y="1077265"/>
                  </a:lnTo>
                  <a:close/>
                </a:path>
              </a:pathLst>
            </a:custGeom>
            <a:ln w="19049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1247343" y="1435353"/>
            <a:ext cx="2458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Current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working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directory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840739" y="4890973"/>
            <a:ext cx="7228840" cy="1205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SUPPOSE</a:t>
            </a:r>
            <a:r>
              <a:rPr sz="1800" spc="-1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CURRENT</a:t>
            </a:r>
            <a:r>
              <a:rPr sz="1800" spc="-10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WORKING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DIRECTORY </a:t>
            </a:r>
            <a:r>
              <a:rPr sz="1800" dirty="0">
                <a:latin typeface="Corbel"/>
                <a:cs typeface="Corbel"/>
              </a:rPr>
              <a:t>IS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: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SALES</a:t>
            </a:r>
            <a:endParaRPr sz="2400">
              <a:latin typeface="Corbel"/>
              <a:cs typeface="Corbel"/>
            </a:endParaRPr>
          </a:p>
          <a:p>
            <a:pPr marL="12700">
              <a:lnSpc>
                <a:spcPts val="2105"/>
              </a:lnSpc>
              <a:spcBef>
                <a:spcPts val="35"/>
              </a:spcBef>
            </a:pPr>
            <a:r>
              <a:rPr sz="1800" dirty="0">
                <a:latin typeface="Corbel"/>
                <a:cs typeface="Corbel"/>
              </a:rPr>
              <a:t>WE</a:t>
            </a:r>
            <a:r>
              <a:rPr sz="1800" spc="-90" dirty="0">
                <a:latin typeface="Corbel"/>
                <a:cs typeface="Corbel"/>
              </a:rPr>
              <a:t> </a:t>
            </a:r>
            <a:r>
              <a:rPr sz="1800" spc="-25" dirty="0">
                <a:latin typeface="Corbel"/>
                <a:cs typeface="Corbel"/>
              </a:rPr>
              <a:t>WANT</a:t>
            </a:r>
            <a:r>
              <a:rPr sz="1800" spc="-130" dirty="0">
                <a:latin typeface="Corbel"/>
                <a:cs typeface="Corbel"/>
              </a:rPr>
              <a:t> </a:t>
            </a:r>
            <a:r>
              <a:rPr sz="1800" spc="-25" dirty="0">
                <a:latin typeface="Corbel"/>
                <a:cs typeface="Corbel"/>
              </a:rPr>
              <a:t>TO</a:t>
            </a:r>
            <a:r>
              <a:rPr sz="1800" spc="-6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ACCESS</a:t>
            </a:r>
            <a:r>
              <a:rPr sz="1800" spc="-70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SHEET.XLS</a:t>
            </a:r>
            <a:r>
              <a:rPr sz="1800" spc="-7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FILE,</a:t>
            </a:r>
            <a:r>
              <a:rPr sz="1800" spc="-1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THEN </a:t>
            </a:r>
            <a:r>
              <a:rPr sz="1800" spc="-15" dirty="0">
                <a:latin typeface="Corbel"/>
                <a:cs typeface="Corbel"/>
              </a:rPr>
              <a:t>RELATIVE</a:t>
            </a:r>
            <a:r>
              <a:rPr sz="1800" spc="-10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ADDRESS</a:t>
            </a:r>
            <a:r>
              <a:rPr sz="1800" spc="-1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WILL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BE</a:t>
            </a:r>
            <a:endParaRPr sz="1800">
              <a:latin typeface="Corbel"/>
              <a:cs typeface="Corbel"/>
            </a:endParaRPr>
          </a:p>
          <a:p>
            <a:pPr marL="381635">
              <a:lnSpc>
                <a:spcPts val="4265"/>
              </a:lnSpc>
            </a:pPr>
            <a:r>
              <a:rPr sz="3600" spc="-25" dirty="0">
                <a:latin typeface="Corbel"/>
                <a:cs typeface="Corbel"/>
              </a:rPr>
              <a:t>.\2019\SHEET.XLS</a:t>
            </a:r>
            <a:endParaRPr sz="360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5093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90" dirty="0">
                <a:latin typeface="Consolas"/>
                <a:cs typeface="Consolas"/>
              </a:rPr>
              <a:t>Relative</a:t>
            </a:r>
            <a:r>
              <a:rPr sz="4000" b="0" spc="-245" dirty="0">
                <a:latin typeface="Consolas"/>
                <a:cs typeface="Consolas"/>
              </a:rPr>
              <a:t> </a:t>
            </a:r>
            <a:r>
              <a:rPr sz="4000" b="0" spc="-105" dirty="0">
                <a:latin typeface="Consolas"/>
                <a:cs typeface="Consolas"/>
              </a:rPr>
              <a:t>addressing</a:t>
            </a:r>
            <a:endParaRPr sz="40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1297" y="1781086"/>
            <a:ext cx="5644515" cy="2303145"/>
            <a:chOff x="1741297" y="1781086"/>
            <a:chExt cx="5644515" cy="2303145"/>
          </a:xfrm>
        </p:grpSpPr>
        <p:sp>
          <p:nvSpPr>
            <p:cNvPr id="4" name="object 4"/>
            <p:cNvSpPr/>
            <p:nvPr/>
          </p:nvSpPr>
          <p:spPr>
            <a:xfrm>
              <a:off x="6126099" y="3034283"/>
              <a:ext cx="1250315" cy="278765"/>
            </a:xfrm>
            <a:custGeom>
              <a:avLst/>
              <a:gdLst/>
              <a:ahLst/>
              <a:cxnLst/>
              <a:rect l="l" t="t" r="r" b="b"/>
              <a:pathLst>
                <a:path w="1250315" h="278764">
                  <a:moveTo>
                    <a:pt x="625094" y="0"/>
                  </a:moveTo>
                  <a:lnTo>
                    <a:pt x="625094" y="166116"/>
                  </a:lnTo>
                  <a:lnTo>
                    <a:pt x="1250061" y="166116"/>
                  </a:lnTo>
                  <a:lnTo>
                    <a:pt x="1250061" y="278638"/>
                  </a:lnTo>
                </a:path>
                <a:path w="1250315" h="278764">
                  <a:moveTo>
                    <a:pt x="625094" y="0"/>
                  </a:moveTo>
                  <a:lnTo>
                    <a:pt x="625094" y="166116"/>
                  </a:lnTo>
                  <a:lnTo>
                    <a:pt x="0" y="166116"/>
                  </a:lnTo>
                  <a:lnTo>
                    <a:pt x="0" y="278638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75788" y="2273045"/>
              <a:ext cx="4375785" cy="278765"/>
            </a:xfrm>
            <a:custGeom>
              <a:avLst/>
              <a:gdLst/>
              <a:ahLst/>
              <a:cxnLst/>
              <a:rect l="l" t="t" r="r" b="b"/>
              <a:pathLst>
                <a:path w="4375784" h="278764">
                  <a:moveTo>
                    <a:pt x="2187702" y="0"/>
                  </a:moveTo>
                  <a:lnTo>
                    <a:pt x="2187702" y="166243"/>
                  </a:lnTo>
                  <a:lnTo>
                    <a:pt x="4375404" y="166243"/>
                  </a:lnTo>
                  <a:lnTo>
                    <a:pt x="4375404" y="278765"/>
                  </a:lnTo>
                </a:path>
                <a:path w="4375784" h="278764">
                  <a:moveTo>
                    <a:pt x="2187702" y="0"/>
                  </a:moveTo>
                  <a:lnTo>
                    <a:pt x="2187702" y="166243"/>
                  </a:lnTo>
                  <a:lnTo>
                    <a:pt x="3125342" y="166243"/>
                  </a:lnTo>
                  <a:lnTo>
                    <a:pt x="3125342" y="278765"/>
                  </a:lnTo>
                </a:path>
                <a:path w="4375784" h="278764">
                  <a:moveTo>
                    <a:pt x="2187702" y="0"/>
                  </a:moveTo>
                  <a:lnTo>
                    <a:pt x="2187702" y="166243"/>
                  </a:lnTo>
                  <a:lnTo>
                    <a:pt x="1875154" y="166243"/>
                  </a:lnTo>
                  <a:lnTo>
                    <a:pt x="1875154" y="278765"/>
                  </a:lnTo>
                </a:path>
                <a:path w="4375784" h="278764">
                  <a:moveTo>
                    <a:pt x="2187702" y="0"/>
                  </a:moveTo>
                  <a:lnTo>
                    <a:pt x="2187702" y="166243"/>
                  </a:lnTo>
                  <a:lnTo>
                    <a:pt x="0" y="166243"/>
                  </a:lnTo>
                  <a:lnTo>
                    <a:pt x="0" y="278765"/>
                  </a:lnTo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97655" y="179061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375221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375221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97654" y="1790611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83964" y="2165832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83964" y="2165832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49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50822" y="3034283"/>
              <a:ext cx="1250315" cy="278765"/>
            </a:xfrm>
            <a:custGeom>
              <a:avLst/>
              <a:gdLst/>
              <a:ahLst/>
              <a:cxnLst/>
              <a:rect l="l" t="t" r="r" b="b"/>
              <a:pathLst>
                <a:path w="1250314" h="278764">
                  <a:moveTo>
                    <a:pt x="624967" y="0"/>
                  </a:moveTo>
                  <a:lnTo>
                    <a:pt x="624967" y="166116"/>
                  </a:lnTo>
                  <a:lnTo>
                    <a:pt x="1250061" y="166116"/>
                  </a:lnTo>
                  <a:lnTo>
                    <a:pt x="1250061" y="278638"/>
                  </a:lnTo>
                </a:path>
                <a:path w="1250314" h="278764">
                  <a:moveTo>
                    <a:pt x="624967" y="0"/>
                  </a:moveTo>
                  <a:lnTo>
                    <a:pt x="624967" y="166116"/>
                  </a:lnTo>
                  <a:lnTo>
                    <a:pt x="0" y="166116"/>
                  </a:lnTo>
                  <a:lnTo>
                    <a:pt x="0" y="278638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50822" y="3848988"/>
              <a:ext cx="1250315" cy="225425"/>
            </a:xfrm>
            <a:custGeom>
              <a:avLst/>
              <a:gdLst/>
              <a:ahLst/>
              <a:cxnLst/>
              <a:rect l="l" t="t" r="r" b="b"/>
              <a:pathLst>
                <a:path w="1250314" h="225425">
                  <a:moveTo>
                    <a:pt x="0" y="0"/>
                  </a:moveTo>
                  <a:lnTo>
                    <a:pt x="0" y="225170"/>
                  </a:lnTo>
                </a:path>
                <a:path w="1250314" h="225425">
                  <a:moveTo>
                    <a:pt x="1250060" y="0"/>
                  </a:moveTo>
                  <a:lnTo>
                    <a:pt x="1250060" y="225170"/>
                  </a:lnTo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50944" y="3087877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0"/>
                  </a:moveTo>
                  <a:lnTo>
                    <a:pt x="0" y="225044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01131" y="3795394"/>
              <a:ext cx="1250315" cy="278765"/>
            </a:xfrm>
            <a:custGeom>
              <a:avLst/>
              <a:gdLst/>
              <a:ahLst/>
              <a:cxnLst/>
              <a:rect l="l" t="t" r="r" b="b"/>
              <a:pathLst>
                <a:path w="1250315" h="278764">
                  <a:moveTo>
                    <a:pt x="624966" y="0"/>
                  </a:moveTo>
                  <a:lnTo>
                    <a:pt x="624966" y="166115"/>
                  </a:lnTo>
                  <a:lnTo>
                    <a:pt x="1250060" y="166115"/>
                  </a:lnTo>
                  <a:lnTo>
                    <a:pt x="1250060" y="278764"/>
                  </a:lnTo>
                </a:path>
                <a:path w="1250315" h="278764">
                  <a:moveTo>
                    <a:pt x="624966" y="0"/>
                  </a:moveTo>
                  <a:lnTo>
                    <a:pt x="624966" y="166115"/>
                  </a:lnTo>
                  <a:lnTo>
                    <a:pt x="0" y="166115"/>
                  </a:lnTo>
                  <a:lnTo>
                    <a:pt x="0" y="278764"/>
                  </a:lnTo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79163" y="1897506"/>
            <a:ext cx="631190" cy="4229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rbel"/>
                <a:cs typeface="Corbel"/>
              </a:rPr>
              <a:t>C:\</a:t>
            </a:r>
            <a:endParaRPr sz="1000">
              <a:latin typeface="Corbel"/>
              <a:cs typeface="Corbel"/>
            </a:endParaRPr>
          </a:p>
          <a:p>
            <a:pPr marL="281940">
              <a:lnSpc>
                <a:spcPct val="100000"/>
              </a:lnSpc>
              <a:spcBef>
                <a:spcPts val="730"/>
              </a:spcBef>
            </a:pPr>
            <a:r>
              <a:rPr sz="1000" spc="-5" dirty="0">
                <a:latin typeface="Corbel"/>
                <a:cs typeface="Corbel"/>
              </a:rPr>
              <a:t>DR</a:t>
            </a:r>
            <a:r>
              <a:rPr sz="1000" spc="-15" dirty="0">
                <a:latin typeface="Corbel"/>
                <a:cs typeface="Corbel"/>
              </a:rPr>
              <a:t>I</a:t>
            </a:r>
            <a:r>
              <a:rPr sz="1000" spc="-10" dirty="0">
                <a:latin typeface="Corbel"/>
                <a:cs typeface="Corbel"/>
              </a:rPr>
              <a:t>V</a:t>
            </a:r>
            <a:r>
              <a:rPr sz="1000" spc="-5" dirty="0">
                <a:latin typeface="Corbel"/>
                <a:cs typeface="Corbel"/>
              </a:rPr>
              <a:t>E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900427" y="2542324"/>
            <a:ext cx="951230" cy="501650"/>
            <a:chOff x="1900427" y="2542324"/>
            <a:chExt cx="951230" cy="501650"/>
          </a:xfrm>
        </p:grpSpPr>
        <p:sp>
          <p:nvSpPr>
            <p:cNvPr id="16" name="object 16"/>
            <p:cNvSpPr/>
            <p:nvPr/>
          </p:nvSpPr>
          <p:spPr>
            <a:xfrm>
              <a:off x="1909953" y="255184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931760" y="0"/>
                  </a:moveTo>
                  <a:lnTo>
                    <a:pt x="0" y="0"/>
                  </a:lnTo>
                  <a:lnTo>
                    <a:pt x="0" y="375221"/>
                  </a:lnTo>
                  <a:lnTo>
                    <a:pt x="0" y="482434"/>
                  </a:lnTo>
                  <a:lnTo>
                    <a:pt x="931760" y="482434"/>
                  </a:lnTo>
                  <a:lnTo>
                    <a:pt x="931760" y="375221"/>
                  </a:lnTo>
                  <a:lnTo>
                    <a:pt x="93176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09952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184654" y="2658872"/>
            <a:ext cx="3822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rbel"/>
                <a:cs typeface="Corbel"/>
              </a:rPr>
              <a:t>S</a:t>
            </a:r>
            <a:r>
              <a:rPr sz="1000" dirty="0">
                <a:latin typeface="Corbel"/>
                <a:cs typeface="Corbel"/>
              </a:rPr>
              <a:t>A</a:t>
            </a:r>
            <a:r>
              <a:rPr sz="1000" spc="-5" dirty="0">
                <a:latin typeface="Corbel"/>
                <a:cs typeface="Corbel"/>
              </a:rPr>
              <a:t>LES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086736" y="2917545"/>
            <a:ext cx="857885" cy="180340"/>
            <a:chOff x="2086736" y="2917545"/>
            <a:chExt cx="857885" cy="180340"/>
          </a:xfrm>
        </p:grpSpPr>
        <p:sp>
          <p:nvSpPr>
            <p:cNvPr id="20" name="object 20"/>
            <p:cNvSpPr/>
            <p:nvPr/>
          </p:nvSpPr>
          <p:spPr>
            <a:xfrm>
              <a:off x="2096261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96261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49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44623" y="2904236"/>
            <a:ext cx="4781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</a:t>
            </a:r>
            <a:r>
              <a:rPr sz="1000" dirty="0">
                <a:latin typeface="Corbel"/>
                <a:cs typeface="Corbel"/>
              </a:rPr>
              <a:t>O</a:t>
            </a:r>
            <a:r>
              <a:rPr sz="1000" spc="-5" dirty="0">
                <a:latin typeface="Corbel"/>
                <a:cs typeface="Corbel"/>
              </a:rPr>
              <a:t>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275333" y="3303435"/>
            <a:ext cx="951230" cy="501650"/>
            <a:chOff x="1275333" y="3303435"/>
            <a:chExt cx="951230" cy="501650"/>
          </a:xfrm>
        </p:grpSpPr>
        <p:sp>
          <p:nvSpPr>
            <p:cNvPr id="24" name="object 24"/>
            <p:cNvSpPr/>
            <p:nvPr/>
          </p:nvSpPr>
          <p:spPr>
            <a:xfrm>
              <a:off x="1284859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931773" y="0"/>
                  </a:moveTo>
                  <a:lnTo>
                    <a:pt x="0" y="0"/>
                  </a:lnTo>
                  <a:lnTo>
                    <a:pt x="0" y="375221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375221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4858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612772" y="3420236"/>
            <a:ext cx="2768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2</a:t>
            </a:r>
            <a:r>
              <a:rPr sz="1000" spc="-5" dirty="0">
                <a:latin typeface="Corbel"/>
                <a:cs typeface="Corbel"/>
              </a:rPr>
              <a:t>0</a:t>
            </a:r>
            <a:r>
              <a:rPr sz="1000" spc="-10" dirty="0">
                <a:latin typeface="Corbel"/>
                <a:cs typeface="Corbel"/>
              </a:rPr>
              <a:t>18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461769" y="3678656"/>
            <a:ext cx="857885" cy="180340"/>
            <a:chOff x="1461769" y="3678656"/>
            <a:chExt cx="857885" cy="180340"/>
          </a:xfrm>
        </p:grpSpPr>
        <p:sp>
          <p:nvSpPr>
            <p:cNvPr id="28" name="object 28"/>
            <p:cNvSpPr/>
            <p:nvPr/>
          </p:nvSpPr>
          <p:spPr>
            <a:xfrm>
              <a:off x="1471294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71294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819401" y="3665601"/>
            <a:ext cx="4781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</a:t>
            </a:r>
            <a:r>
              <a:rPr sz="1000" dirty="0">
                <a:latin typeface="Corbel"/>
                <a:cs typeface="Corbel"/>
              </a:rPr>
              <a:t>O</a:t>
            </a:r>
            <a:r>
              <a:rPr sz="1000" spc="-5" dirty="0">
                <a:latin typeface="Corbel"/>
                <a:cs typeface="Corbel"/>
              </a:rPr>
              <a:t>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275333" y="4064673"/>
            <a:ext cx="951230" cy="501650"/>
            <a:chOff x="1275333" y="4064673"/>
            <a:chExt cx="951230" cy="501650"/>
          </a:xfrm>
        </p:grpSpPr>
        <p:sp>
          <p:nvSpPr>
            <p:cNvPr id="32" name="object 32"/>
            <p:cNvSpPr/>
            <p:nvPr/>
          </p:nvSpPr>
          <p:spPr>
            <a:xfrm>
              <a:off x="1284859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931773" y="0"/>
                  </a:moveTo>
                  <a:lnTo>
                    <a:pt x="0" y="0"/>
                  </a:lnTo>
                  <a:lnTo>
                    <a:pt x="0" y="375221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375221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00A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84858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347597" y="4181602"/>
            <a:ext cx="8070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rbel"/>
                <a:cs typeface="Corbel"/>
              </a:rPr>
              <a:t>RE</a:t>
            </a:r>
            <a:r>
              <a:rPr sz="1000" spc="-10" dirty="0">
                <a:latin typeface="Corbel"/>
                <a:cs typeface="Corbel"/>
              </a:rPr>
              <a:t>V</a:t>
            </a:r>
            <a:r>
              <a:rPr sz="1000" spc="-5" dirty="0">
                <a:latin typeface="Corbel"/>
                <a:cs typeface="Corbel"/>
              </a:rPr>
              <a:t>E</a:t>
            </a:r>
            <a:r>
              <a:rPr sz="1000" spc="-10" dirty="0">
                <a:latin typeface="Corbel"/>
                <a:cs typeface="Corbel"/>
              </a:rPr>
              <a:t>N</a:t>
            </a:r>
            <a:r>
              <a:rPr sz="1000" spc="-5" dirty="0">
                <a:latin typeface="Corbel"/>
                <a:cs typeface="Corbel"/>
              </a:rPr>
              <a:t>UE</a:t>
            </a:r>
            <a:r>
              <a:rPr sz="1000" spc="-10" dirty="0">
                <a:latin typeface="Corbel"/>
                <a:cs typeface="Corbel"/>
              </a:rPr>
              <a:t>.T</a:t>
            </a:r>
            <a:r>
              <a:rPr sz="1000" spc="-15" dirty="0">
                <a:latin typeface="Corbel"/>
                <a:cs typeface="Corbel"/>
              </a:rPr>
              <a:t>X</a:t>
            </a:r>
            <a:r>
              <a:rPr sz="1000" spc="-5" dirty="0">
                <a:latin typeface="Corbel"/>
                <a:cs typeface="Corbel"/>
              </a:rPr>
              <a:t>T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461769" y="4439894"/>
            <a:ext cx="857885" cy="180340"/>
            <a:chOff x="1461769" y="4439894"/>
            <a:chExt cx="857885" cy="180340"/>
          </a:xfrm>
        </p:grpSpPr>
        <p:sp>
          <p:nvSpPr>
            <p:cNvPr id="36" name="object 36"/>
            <p:cNvSpPr/>
            <p:nvPr/>
          </p:nvSpPr>
          <p:spPr>
            <a:xfrm>
              <a:off x="1471294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71294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041905" y="4426965"/>
            <a:ext cx="25590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FI</a:t>
            </a:r>
            <a:r>
              <a:rPr sz="1000" spc="-5" dirty="0">
                <a:latin typeface="Corbel"/>
                <a:cs typeface="Corbel"/>
              </a:rPr>
              <a:t>LE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525522" y="3303435"/>
            <a:ext cx="951230" cy="501650"/>
            <a:chOff x="2525522" y="3303435"/>
            <a:chExt cx="951230" cy="501650"/>
          </a:xfrm>
        </p:grpSpPr>
        <p:sp>
          <p:nvSpPr>
            <p:cNvPr id="40" name="object 40"/>
            <p:cNvSpPr/>
            <p:nvPr/>
          </p:nvSpPr>
          <p:spPr>
            <a:xfrm>
              <a:off x="2535047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375221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375221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7389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35047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861564" y="3420236"/>
            <a:ext cx="27813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2</a:t>
            </a:r>
            <a:r>
              <a:rPr sz="1000" spc="-5" dirty="0">
                <a:latin typeface="Corbel"/>
                <a:cs typeface="Corbel"/>
              </a:rPr>
              <a:t>0</a:t>
            </a:r>
            <a:r>
              <a:rPr sz="1000" spc="-10" dirty="0">
                <a:latin typeface="Corbel"/>
                <a:cs typeface="Corbel"/>
              </a:rPr>
              <a:t>19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711830" y="3678656"/>
            <a:ext cx="857885" cy="180340"/>
            <a:chOff x="2711830" y="3678656"/>
            <a:chExt cx="857885" cy="180340"/>
          </a:xfrm>
        </p:grpSpPr>
        <p:sp>
          <p:nvSpPr>
            <p:cNvPr id="44" name="object 44"/>
            <p:cNvSpPr/>
            <p:nvPr/>
          </p:nvSpPr>
          <p:spPr>
            <a:xfrm>
              <a:off x="2721355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721355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7389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069717" y="3665601"/>
            <a:ext cx="4781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</a:t>
            </a:r>
            <a:r>
              <a:rPr sz="1000" dirty="0">
                <a:latin typeface="Corbel"/>
                <a:cs typeface="Corbel"/>
              </a:rPr>
              <a:t>O</a:t>
            </a:r>
            <a:r>
              <a:rPr sz="1000" spc="-5" dirty="0">
                <a:latin typeface="Corbel"/>
                <a:cs typeface="Corbel"/>
              </a:rPr>
              <a:t>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525522" y="4064673"/>
            <a:ext cx="951230" cy="501650"/>
            <a:chOff x="2525522" y="4064673"/>
            <a:chExt cx="951230" cy="501650"/>
          </a:xfrm>
        </p:grpSpPr>
        <p:sp>
          <p:nvSpPr>
            <p:cNvPr id="48" name="object 48"/>
            <p:cNvSpPr/>
            <p:nvPr/>
          </p:nvSpPr>
          <p:spPr>
            <a:xfrm>
              <a:off x="2535047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375221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375221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1AB3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535047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684779" y="4181602"/>
            <a:ext cx="6324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rbel"/>
                <a:cs typeface="Corbel"/>
              </a:rPr>
              <a:t>SHEE</a:t>
            </a:r>
            <a:r>
              <a:rPr sz="1000" spc="-10" dirty="0">
                <a:latin typeface="Corbel"/>
                <a:cs typeface="Corbel"/>
              </a:rPr>
              <a:t>T.</a:t>
            </a:r>
            <a:r>
              <a:rPr sz="1000" spc="-15" dirty="0">
                <a:latin typeface="Corbel"/>
                <a:cs typeface="Corbel"/>
              </a:rPr>
              <a:t>X</a:t>
            </a:r>
            <a:r>
              <a:rPr sz="1000" spc="-5" dirty="0">
                <a:latin typeface="Corbel"/>
                <a:cs typeface="Corbel"/>
              </a:rPr>
              <a:t>LS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711830" y="4439894"/>
            <a:ext cx="857885" cy="180340"/>
            <a:chOff x="2711830" y="4439894"/>
            <a:chExt cx="857885" cy="180340"/>
          </a:xfrm>
        </p:grpSpPr>
        <p:sp>
          <p:nvSpPr>
            <p:cNvPr id="52" name="object 52"/>
            <p:cNvSpPr/>
            <p:nvPr/>
          </p:nvSpPr>
          <p:spPr>
            <a:xfrm>
              <a:off x="2721355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721355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1AB3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292221" y="4426965"/>
            <a:ext cx="25590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FI</a:t>
            </a:r>
            <a:r>
              <a:rPr sz="1000" spc="-5" dirty="0">
                <a:latin typeface="Corbel"/>
                <a:cs typeface="Corbel"/>
              </a:rPr>
              <a:t>LE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775583" y="2542324"/>
            <a:ext cx="951230" cy="501650"/>
            <a:chOff x="3775583" y="2542324"/>
            <a:chExt cx="951230" cy="501650"/>
          </a:xfrm>
        </p:grpSpPr>
        <p:sp>
          <p:nvSpPr>
            <p:cNvPr id="56" name="object 56"/>
            <p:cNvSpPr/>
            <p:nvPr/>
          </p:nvSpPr>
          <p:spPr>
            <a:xfrm>
              <a:off x="3785108" y="255184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375221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375221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EA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85108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188078" y="2658872"/>
            <a:ext cx="12573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IT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961891" y="2917545"/>
            <a:ext cx="857885" cy="180340"/>
            <a:chOff x="3961891" y="2917545"/>
            <a:chExt cx="857885" cy="180340"/>
          </a:xfrm>
        </p:grpSpPr>
        <p:sp>
          <p:nvSpPr>
            <p:cNvPr id="60" name="object 60"/>
            <p:cNvSpPr/>
            <p:nvPr/>
          </p:nvSpPr>
          <p:spPr>
            <a:xfrm>
              <a:off x="3971416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71416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49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320032" y="2904236"/>
            <a:ext cx="4781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</a:t>
            </a:r>
            <a:r>
              <a:rPr sz="1000" dirty="0">
                <a:latin typeface="Corbel"/>
                <a:cs typeface="Corbel"/>
              </a:rPr>
              <a:t>O</a:t>
            </a:r>
            <a:r>
              <a:rPr sz="1000" spc="-5" dirty="0">
                <a:latin typeface="Corbel"/>
                <a:cs typeface="Corbel"/>
              </a:rPr>
              <a:t>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775583" y="3303435"/>
            <a:ext cx="951230" cy="501650"/>
            <a:chOff x="3775583" y="3303435"/>
            <a:chExt cx="951230" cy="501650"/>
          </a:xfrm>
        </p:grpSpPr>
        <p:sp>
          <p:nvSpPr>
            <p:cNvPr id="64" name="object 64"/>
            <p:cNvSpPr/>
            <p:nvPr/>
          </p:nvSpPr>
          <p:spPr>
            <a:xfrm>
              <a:off x="3785108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375221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375221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785108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3811651" y="3420236"/>
            <a:ext cx="87884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rbel"/>
                <a:cs typeface="Corbel"/>
              </a:rPr>
              <a:t>MEM</a:t>
            </a:r>
            <a:r>
              <a:rPr sz="1000" spc="-10" dirty="0">
                <a:latin typeface="Corbel"/>
                <a:cs typeface="Corbel"/>
              </a:rPr>
              <a:t>B</a:t>
            </a:r>
            <a:r>
              <a:rPr sz="1000" spc="-5" dirty="0">
                <a:latin typeface="Corbel"/>
                <a:cs typeface="Corbel"/>
              </a:rPr>
              <a:t>ERS.DOC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961891" y="3678656"/>
            <a:ext cx="857885" cy="180340"/>
            <a:chOff x="3961891" y="3678656"/>
            <a:chExt cx="857885" cy="180340"/>
          </a:xfrm>
        </p:grpSpPr>
        <p:sp>
          <p:nvSpPr>
            <p:cNvPr id="68" name="object 68"/>
            <p:cNvSpPr/>
            <p:nvPr/>
          </p:nvSpPr>
          <p:spPr>
            <a:xfrm>
              <a:off x="3971416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971416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4320032" y="3665601"/>
            <a:ext cx="4781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</a:t>
            </a:r>
            <a:r>
              <a:rPr sz="1000" dirty="0">
                <a:latin typeface="Corbel"/>
                <a:cs typeface="Corbel"/>
              </a:rPr>
              <a:t>O</a:t>
            </a:r>
            <a:r>
              <a:rPr sz="1000" spc="-5" dirty="0">
                <a:latin typeface="Corbel"/>
                <a:cs typeface="Corbel"/>
              </a:rPr>
              <a:t>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5025644" y="2542324"/>
            <a:ext cx="951230" cy="501650"/>
            <a:chOff x="5025644" y="2542324"/>
            <a:chExt cx="951230" cy="501650"/>
          </a:xfrm>
        </p:grpSpPr>
        <p:sp>
          <p:nvSpPr>
            <p:cNvPr id="72" name="object 72"/>
            <p:cNvSpPr/>
            <p:nvPr/>
          </p:nvSpPr>
          <p:spPr>
            <a:xfrm>
              <a:off x="5035169" y="255184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375221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375221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00A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035169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5409438" y="2658872"/>
            <a:ext cx="1835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HR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5212079" y="2917545"/>
            <a:ext cx="857885" cy="180340"/>
            <a:chOff x="5212079" y="2917545"/>
            <a:chExt cx="857885" cy="180340"/>
          </a:xfrm>
        </p:grpSpPr>
        <p:sp>
          <p:nvSpPr>
            <p:cNvPr id="76" name="object 76"/>
            <p:cNvSpPr/>
            <p:nvPr/>
          </p:nvSpPr>
          <p:spPr>
            <a:xfrm>
              <a:off x="5221604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221604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49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5570346" y="2904236"/>
            <a:ext cx="4781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</a:t>
            </a:r>
            <a:r>
              <a:rPr sz="1000" dirty="0">
                <a:latin typeface="Corbel"/>
                <a:cs typeface="Corbel"/>
              </a:rPr>
              <a:t>O</a:t>
            </a:r>
            <a:r>
              <a:rPr sz="1000" spc="-5" dirty="0">
                <a:latin typeface="Corbel"/>
                <a:cs typeface="Corbel"/>
              </a:rPr>
              <a:t>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6275704" y="2542324"/>
            <a:ext cx="951230" cy="501650"/>
            <a:chOff x="6275704" y="2542324"/>
            <a:chExt cx="951230" cy="501650"/>
          </a:xfrm>
        </p:grpSpPr>
        <p:sp>
          <p:nvSpPr>
            <p:cNvPr id="80" name="object 80"/>
            <p:cNvSpPr/>
            <p:nvPr/>
          </p:nvSpPr>
          <p:spPr>
            <a:xfrm>
              <a:off x="6285230" y="255184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375221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375221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7389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5229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6577330" y="2658872"/>
            <a:ext cx="3498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P</a:t>
            </a:r>
            <a:r>
              <a:rPr sz="1000" spc="-5" dirty="0">
                <a:latin typeface="Corbel"/>
                <a:cs typeface="Corbel"/>
              </a:rPr>
              <a:t>ROD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6462140" y="2917545"/>
            <a:ext cx="857885" cy="180340"/>
            <a:chOff x="6462140" y="2917545"/>
            <a:chExt cx="857885" cy="180340"/>
          </a:xfrm>
        </p:grpSpPr>
        <p:sp>
          <p:nvSpPr>
            <p:cNvPr id="84" name="object 84"/>
            <p:cNvSpPr/>
            <p:nvPr/>
          </p:nvSpPr>
          <p:spPr>
            <a:xfrm>
              <a:off x="6471665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471665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49">
              <a:solidFill>
                <a:srgbClr val="7389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6820661" y="2904236"/>
            <a:ext cx="4781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</a:t>
            </a:r>
            <a:r>
              <a:rPr sz="1000" dirty="0">
                <a:latin typeface="Corbel"/>
                <a:cs typeface="Corbel"/>
              </a:rPr>
              <a:t>O</a:t>
            </a:r>
            <a:r>
              <a:rPr sz="1000" spc="-5" dirty="0">
                <a:latin typeface="Corbel"/>
                <a:cs typeface="Corbel"/>
              </a:rPr>
              <a:t>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5650738" y="3303435"/>
            <a:ext cx="951230" cy="501650"/>
            <a:chOff x="5650738" y="3303435"/>
            <a:chExt cx="951230" cy="501650"/>
          </a:xfrm>
        </p:grpSpPr>
        <p:sp>
          <p:nvSpPr>
            <p:cNvPr id="88" name="object 88"/>
            <p:cNvSpPr/>
            <p:nvPr/>
          </p:nvSpPr>
          <p:spPr>
            <a:xfrm>
              <a:off x="5660263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375221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375221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1AB3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660263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5924803" y="3420236"/>
            <a:ext cx="4032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N</a:t>
            </a:r>
            <a:r>
              <a:rPr sz="1000" dirty="0">
                <a:latin typeface="Corbel"/>
                <a:cs typeface="Corbel"/>
              </a:rPr>
              <a:t>O</a:t>
            </a:r>
            <a:r>
              <a:rPr sz="1000" spc="-10" dirty="0">
                <a:latin typeface="Corbel"/>
                <a:cs typeface="Corbel"/>
              </a:rPr>
              <a:t>I</a:t>
            </a:r>
            <a:r>
              <a:rPr sz="1000" spc="-5" dirty="0">
                <a:latin typeface="Corbel"/>
                <a:cs typeface="Corbel"/>
              </a:rPr>
              <a:t>DA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5837046" y="3678656"/>
            <a:ext cx="857885" cy="180340"/>
            <a:chOff x="5837046" y="3678656"/>
            <a:chExt cx="857885" cy="180340"/>
          </a:xfrm>
        </p:grpSpPr>
        <p:sp>
          <p:nvSpPr>
            <p:cNvPr id="92" name="object 92"/>
            <p:cNvSpPr/>
            <p:nvPr/>
          </p:nvSpPr>
          <p:spPr>
            <a:xfrm>
              <a:off x="5846571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846571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1AB3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6195440" y="3665601"/>
            <a:ext cx="4781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</a:t>
            </a:r>
            <a:r>
              <a:rPr sz="1000" dirty="0">
                <a:latin typeface="Corbel"/>
                <a:cs typeface="Corbel"/>
              </a:rPr>
              <a:t>O</a:t>
            </a:r>
            <a:r>
              <a:rPr sz="1000" spc="-5" dirty="0">
                <a:latin typeface="Corbel"/>
                <a:cs typeface="Corbel"/>
              </a:rPr>
              <a:t>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5025644" y="4064673"/>
            <a:ext cx="951230" cy="501650"/>
            <a:chOff x="5025644" y="4064673"/>
            <a:chExt cx="951230" cy="501650"/>
          </a:xfrm>
        </p:grpSpPr>
        <p:sp>
          <p:nvSpPr>
            <p:cNvPr id="96" name="object 96"/>
            <p:cNvSpPr/>
            <p:nvPr/>
          </p:nvSpPr>
          <p:spPr>
            <a:xfrm>
              <a:off x="5035169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375221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375221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EA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035169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5196078" y="4181602"/>
            <a:ext cx="61023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rbel"/>
                <a:cs typeface="Corbel"/>
              </a:rPr>
              <a:t>SE</a:t>
            </a:r>
            <a:r>
              <a:rPr sz="1000" spc="-10" dirty="0">
                <a:latin typeface="Corbel"/>
                <a:cs typeface="Corbel"/>
              </a:rPr>
              <a:t>C</a:t>
            </a:r>
            <a:r>
              <a:rPr sz="1000" dirty="0">
                <a:latin typeface="Corbel"/>
                <a:cs typeface="Corbel"/>
              </a:rPr>
              <a:t>_</a:t>
            </a:r>
            <a:r>
              <a:rPr sz="1000" spc="-5" dirty="0">
                <a:latin typeface="Corbel"/>
                <a:cs typeface="Corbel"/>
              </a:rPr>
              <a:t>8</a:t>
            </a:r>
            <a:r>
              <a:rPr sz="1000" spc="-10" dirty="0">
                <a:latin typeface="Corbel"/>
                <a:cs typeface="Corbel"/>
              </a:rPr>
              <a:t>.</a:t>
            </a:r>
            <a:r>
              <a:rPr sz="1000" spc="-15" dirty="0">
                <a:latin typeface="Corbel"/>
                <a:cs typeface="Corbel"/>
              </a:rPr>
              <a:t>X</a:t>
            </a:r>
            <a:r>
              <a:rPr sz="1000" spc="-5" dirty="0">
                <a:latin typeface="Corbel"/>
                <a:cs typeface="Corbel"/>
              </a:rPr>
              <a:t>LS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5212079" y="4439894"/>
            <a:ext cx="857885" cy="180340"/>
            <a:chOff x="5212079" y="4439894"/>
            <a:chExt cx="857885" cy="180340"/>
          </a:xfrm>
        </p:grpSpPr>
        <p:sp>
          <p:nvSpPr>
            <p:cNvPr id="100" name="object 100"/>
            <p:cNvSpPr/>
            <p:nvPr/>
          </p:nvSpPr>
          <p:spPr>
            <a:xfrm>
              <a:off x="5221604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221604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5793104" y="4426965"/>
            <a:ext cx="25590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FI</a:t>
            </a:r>
            <a:r>
              <a:rPr sz="1000" spc="-5" dirty="0">
                <a:latin typeface="Corbel"/>
                <a:cs typeface="Corbel"/>
              </a:rPr>
              <a:t>LE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6275704" y="4064673"/>
            <a:ext cx="951230" cy="501650"/>
            <a:chOff x="6275704" y="4064673"/>
            <a:chExt cx="951230" cy="501650"/>
          </a:xfrm>
        </p:grpSpPr>
        <p:sp>
          <p:nvSpPr>
            <p:cNvPr id="104" name="object 104"/>
            <p:cNvSpPr/>
            <p:nvPr/>
          </p:nvSpPr>
          <p:spPr>
            <a:xfrm>
              <a:off x="6285230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375221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375221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285229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6417309" y="4181602"/>
            <a:ext cx="6699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SEC_12.PPT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6462140" y="4439894"/>
            <a:ext cx="857885" cy="180340"/>
            <a:chOff x="6462140" y="4439894"/>
            <a:chExt cx="857885" cy="180340"/>
          </a:xfrm>
        </p:grpSpPr>
        <p:sp>
          <p:nvSpPr>
            <p:cNvPr id="108" name="object 108"/>
            <p:cNvSpPr/>
            <p:nvPr/>
          </p:nvSpPr>
          <p:spPr>
            <a:xfrm>
              <a:off x="6471665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471665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7043419" y="4426965"/>
            <a:ext cx="25590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FI</a:t>
            </a:r>
            <a:r>
              <a:rPr sz="1000" spc="-5" dirty="0">
                <a:latin typeface="Corbel"/>
                <a:cs typeface="Corbel"/>
              </a:rPr>
              <a:t>LE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6900798" y="3303435"/>
            <a:ext cx="951230" cy="501650"/>
            <a:chOff x="6900798" y="3303435"/>
            <a:chExt cx="951230" cy="501650"/>
          </a:xfrm>
        </p:grpSpPr>
        <p:sp>
          <p:nvSpPr>
            <p:cNvPr id="112" name="object 112"/>
            <p:cNvSpPr/>
            <p:nvPr/>
          </p:nvSpPr>
          <p:spPr>
            <a:xfrm>
              <a:off x="6910324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375221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375221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910323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7196455" y="3420236"/>
            <a:ext cx="3613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rbel"/>
                <a:cs typeface="Corbel"/>
              </a:rPr>
              <a:t>DEL</a:t>
            </a:r>
            <a:r>
              <a:rPr sz="1000" spc="-15" dirty="0">
                <a:latin typeface="Corbel"/>
                <a:cs typeface="Corbel"/>
              </a:rPr>
              <a:t>H</a:t>
            </a:r>
            <a:r>
              <a:rPr sz="1000" spc="-5" dirty="0">
                <a:latin typeface="Corbel"/>
                <a:cs typeface="Corbel"/>
              </a:rPr>
              <a:t>I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7087107" y="3678656"/>
            <a:ext cx="857885" cy="180340"/>
            <a:chOff x="7087107" y="3678656"/>
            <a:chExt cx="857885" cy="180340"/>
          </a:xfrm>
        </p:grpSpPr>
        <p:sp>
          <p:nvSpPr>
            <p:cNvPr id="116" name="object 116"/>
            <p:cNvSpPr/>
            <p:nvPr/>
          </p:nvSpPr>
          <p:spPr>
            <a:xfrm>
              <a:off x="7096632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096632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7445756" y="3665601"/>
            <a:ext cx="4781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</a:t>
            </a:r>
            <a:r>
              <a:rPr sz="1000" dirty="0">
                <a:latin typeface="Corbel"/>
                <a:cs typeface="Corbel"/>
              </a:rPr>
              <a:t>O</a:t>
            </a:r>
            <a:r>
              <a:rPr sz="1000" spc="-5" dirty="0">
                <a:latin typeface="Corbel"/>
                <a:cs typeface="Corbel"/>
              </a:rPr>
              <a:t>LDER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840739" y="4890973"/>
            <a:ext cx="7258050" cy="114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SUPPOSE</a:t>
            </a:r>
            <a:r>
              <a:rPr sz="1800" spc="-1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CURRENT</a:t>
            </a:r>
            <a:r>
              <a:rPr sz="1800" spc="-10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WORKING</a:t>
            </a:r>
            <a:r>
              <a:rPr sz="1800" spc="-10" dirty="0">
                <a:latin typeface="Corbel"/>
                <a:cs typeface="Corbel"/>
              </a:rPr>
              <a:t> DIRECTORY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IS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: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DELHI</a:t>
            </a:r>
            <a:endParaRPr sz="2400">
              <a:latin typeface="Corbel"/>
              <a:cs typeface="Corbel"/>
            </a:endParaRPr>
          </a:p>
          <a:p>
            <a:pPr marL="12700">
              <a:lnSpc>
                <a:spcPts val="2120"/>
              </a:lnSpc>
              <a:spcBef>
                <a:spcPts val="35"/>
              </a:spcBef>
            </a:pPr>
            <a:r>
              <a:rPr sz="1800" dirty="0">
                <a:latin typeface="Corbel"/>
                <a:cs typeface="Corbel"/>
              </a:rPr>
              <a:t>WE</a:t>
            </a:r>
            <a:r>
              <a:rPr sz="1800" spc="-90" dirty="0">
                <a:latin typeface="Corbel"/>
                <a:cs typeface="Corbel"/>
              </a:rPr>
              <a:t> </a:t>
            </a:r>
            <a:r>
              <a:rPr sz="1800" spc="-25" dirty="0">
                <a:latin typeface="Corbel"/>
                <a:cs typeface="Corbel"/>
              </a:rPr>
              <a:t>WANT</a:t>
            </a:r>
            <a:r>
              <a:rPr sz="1800" spc="-130" dirty="0">
                <a:latin typeface="Corbel"/>
                <a:cs typeface="Corbel"/>
              </a:rPr>
              <a:t> </a:t>
            </a:r>
            <a:r>
              <a:rPr sz="1800" spc="-25" dirty="0">
                <a:latin typeface="Corbel"/>
                <a:cs typeface="Corbel"/>
              </a:rPr>
              <a:t>TO</a:t>
            </a:r>
            <a:r>
              <a:rPr sz="1800" spc="-7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ACCESS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SEC_8.XLS</a:t>
            </a:r>
            <a:r>
              <a:rPr sz="1800" b="1" spc="-2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FILE,</a:t>
            </a:r>
            <a:r>
              <a:rPr sz="1800" spc="-1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THEN </a:t>
            </a:r>
            <a:r>
              <a:rPr sz="1800" spc="-15" dirty="0">
                <a:latin typeface="Corbel"/>
                <a:cs typeface="Corbel"/>
              </a:rPr>
              <a:t>RELATIVE</a:t>
            </a:r>
            <a:r>
              <a:rPr sz="1800" spc="-10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ADDRESS</a:t>
            </a:r>
            <a:r>
              <a:rPr sz="1800" spc="-114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WILL </a:t>
            </a:r>
            <a:r>
              <a:rPr sz="1800" spc="-5" dirty="0">
                <a:latin typeface="Corbel"/>
                <a:cs typeface="Corbel"/>
              </a:rPr>
              <a:t>BE</a:t>
            </a:r>
            <a:endParaRPr sz="1800">
              <a:latin typeface="Corbel"/>
              <a:cs typeface="Corbel"/>
            </a:endParaRPr>
          </a:p>
          <a:p>
            <a:pPr marL="335915">
              <a:lnSpc>
                <a:spcPts val="3800"/>
              </a:lnSpc>
            </a:pPr>
            <a:r>
              <a:rPr sz="3200" dirty="0">
                <a:latin typeface="Corbel"/>
                <a:cs typeface="Corbel"/>
              </a:rPr>
              <a:t>..\NOIDA\</a:t>
            </a:r>
            <a:r>
              <a:rPr sz="3200" b="1" dirty="0">
                <a:latin typeface="Corbel"/>
                <a:cs typeface="Corbel"/>
              </a:rPr>
              <a:t>SEC_8.XLS</a:t>
            </a:r>
            <a:endParaRPr sz="3200">
              <a:latin typeface="Corbel"/>
              <a:cs typeface="Corbel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7153275" y="1209675"/>
            <a:ext cx="1847850" cy="2018664"/>
            <a:chOff x="7153275" y="1209675"/>
            <a:chExt cx="1847850" cy="2018664"/>
          </a:xfrm>
        </p:grpSpPr>
        <p:sp>
          <p:nvSpPr>
            <p:cNvPr id="121" name="object 121"/>
            <p:cNvSpPr/>
            <p:nvPr/>
          </p:nvSpPr>
          <p:spPr>
            <a:xfrm>
              <a:off x="7162800" y="1219200"/>
              <a:ext cx="1828800" cy="1999614"/>
            </a:xfrm>
            <a:custGeom>
              <a:avLst/>
              <a:gdLst/>
              <a:ahLst/>
              <a:cxnLst/>
              <a:rect l="l" t="t" r="r" b="b"/>
              <a:pathLst>
                <a:path w="1828800" h="1999614">
                  <a:moveTo>
                    <a:pt x="762000" y="533400"/>
                  </a:moveTo>
                  <a:lnTo>
                    <a:pt x="304800" y="533400"/>
                  </a:lnTo>
                  <a:lnTo>
                    <a:pt x="602742" y="1999361"/>
                  </a:lnTo>
                  <a:lnTo>
                    <a:pt x="762000" y="533400"/>
                  </a:lnTo>
                  <a:close/>
                </a:path>
                <a:path w="1828800" h="1999614">
                  <a:moveTo>
                    <a:pt x="17399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1739900" y="533400"/>
                  </a:lnTo>
                  <a:lnTo>
                    <a:pt x="1774525" y="526420"/>
                  </a:lnTo>
                  <a:lnTo>
                    <a:pt x="1802780" y="507380"/>
                  </a:lnTo>
                  <a:lnTo>
                    <a:pt x="1821820" y="479125"/>
                  </a:lnTo>
                  <a:lnTo>
                    <a:pt x="1828800" y="444500"/>
                  </a:lnTo>
                  <a:lnTo>
                    <a:pt x="1828800" y="88900"/>
                  </a:lnTo>
                  <a:lnTo>
                    <a:pt x="1821820" y="54274"/>
                  </a:lnTo>
                  <a:lnTo>
                    <a:pt x="1802780" y="26019"/>
                  </a:lnTo>
                  <a:lnTo>
                    <a:pt x="1774525" y="6979"/>
                  </a:lnTo>
                  <a:lnTo>
                    <a:pt x="1739900" y="0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162800" y="1219200"/>
              <a:ext cx="1828800" cy="1999614"/>
            </a:xfrm>
            <a:custGeom>
              <a:avLst/>
              <a:gdLst/>
              <a:ahLst/>
              <a:cxnLst/>
              <a:rect l="l" t="t" r="r" b="b"/>
              <a:pathLst>
                <a:path w="1828800" h="1999614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304800" y="0"/>
                  </a:lnTo>
                  <a:lnTo>
                    <a:pt x="762000" y="0"/>
                  </a:lnTo>
                  <a:lnTo>
                    <a:pt x="1739900" y="0"/>
                  </a:lnTo>
                  <a:lnTo>
                    <a:pt x="1774525" y="6979"/>
                  </a:lnTo>
                  <a:lnTo>
                    <a:pt x="1802780" y="26019"/>
                  </a:lnTo>
                  <a:lnTo>
                    <a:pt x="1821820" y="54274"/>
                  </a:lnTo>
                  <a:lnTo>
                    <a:pt x="1828800" y="88900"/>
                  </a:lnTo>
                  <a:lnTo>
                    <a:pt x="1828800" y="311150"/>
                  </a:lnTo>
                  <a:lnTo>
                    <a:pt x="1828800" y="444500"/>
                  </a:lnTo>
                  <a:lnTo>
                    <a:pt x="1821820" y="479125"/>
                  </a:lnTo>
                  <a:lnTo>
                    <a:pt x="1802780" y="507380"/>
                  </a:lnTo>
                  <a:lnTo>
                    <a:pt x="1774525" y="526420"/>
                  </a:lnTo>
                  <a:lnTo>
                    <a:pt x="1739900" y="533400"/>
                  </a:lnTo>
                  <a:lnTo>
                    <a:pt x="762000" y="533400"/>
                  </a:lnTo>
                  <a:lnTo>
                    <a:pt x="602742" y="1999361"/>
                  </a:lnTo>
                  <a:lnTo>
                    <a:pt x="3048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311150"/>
                  </a:lnTo>
                  <a:lnTo>
                    <a:pt x="0" y="88900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7298181" y="1183894"/>
            <a:ext cx="1560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Current</a:t>
            </a:r>
            <a:r>
              <a:rPr sz="1800" spc="-7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working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directory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520649"/>
            <a:ext cx="83820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b="0" spc="-90" dirty="0">
                <a:latin typeface="Consolas"/>
                <a:cs typeface="Consolas"/>
              </a:rPr>
              <a:t>Getting</a:t>
            </a:r>
            <a:r>
              <a:rPr b="0" spc="-204" dirty="0">
                <a:latin typeface="Consolas"/>
                <a:cs typeface="Consolas"/>
              </a:rPr>
              <a:t> </a:t>
            </a:r>
            <a:r>
              <a:rPr b="0" spc="-75" dirty="0">
                <a:latin typeface="Consolas"/>
                <a:cs typeface="Consolas"/>
              </a:rPr>
              <a:t>name</a:t>
            </a:r>
            <a:r>
              <a:rPr b="0" spc="-204" dirty="0">
                <a:latin typeface="Consolas"/>
                <a:cs typeface="Consolas"/>
              </a:rPr>
              <a:t> </a:t>
            </a:r>
            <a:r>
              <a:rPr b="0" spc="-55" dirty="0">
                <a:latin typeface="Consolas"/>
                <a:cs typeface="Consolas"/>
              </a:rPr>
              <a:t>of</a:t>
            </a:r>
            <a:r>
              <a:rPr b="0" spc="-190" dirty="0">
                <a:latin typeface="Consolas"/>
                <a:cs typeface="Consolas"/>
              </a:rPr>
              <a:t> </a:t>
            </a:r>
            <a:r>
              <a:rPr b="0" spc="-90" dirty="0">
                <a:latin typeface="Consolas"/>
                <a:cs typeface="Consolas"/>
              </a:rPr>
              <a:t>current</a:t>
            </a:r>
            <a:r>
              <a:rPr b="0" spc="-204" dirty="0">
                <a:latin typeface="Consolas"/>
                <a:cs typeface="Consolas"/>
              </a:rPr>
              <a:t> </a:t>
            </a:r>
            <a:r>
              <a:rPr b="0" spc="-90" dirty="0">
                <a:latin typeface="Consolas"/>
                <a:cs typeface="Consolas"/>
              </a:rPr>
              <a:t>working </a:t>
            </a:r>
            <a:r>
              <a:rPr b="0" spc="-1739" dirty="0">
                <a:latin typeface="Consolas"/>
                <a:cs typeface="Consolas"/>
              </a:rPr>
              <a:t> </a:t>
            </a:r>
            <a:r>
              <a:rPr b="0" spc="-90" dirty="0">
                <a:latin typeface="Consolas"/>
                <a:cs typeface="Consolas"/>
              </a:rPr>
              <a:t>directory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2667000"/>
            <a:ext cx="7700976" cy="1679306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3000" dirty="0">
                <a:latin typeface="Corbel"/>
                <a:cs typeface="Corbel"/>
              </a:rPr>
              <a:t>import</a:t>
            </a:r>
            <a:r>
              <a:rPr sz="3000" spc="-5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os</a:t>
            </a:r>
            <a:endParaRPr sz="3000">
              <a:latin typeface="Corbel"/>
              <a:cs typeface="Corbel"/>
            </a:endParaRPr>
          </a:p>
          <a:p>
            <a:pPr marL="12700" marR="5080">
              <a:lnSpc>
                <a:spcPts val="4310"/>
              </a:lnSpc>
              <a:spcBef>
                <a:spcPts val="85"/>
              </a:spcBef>
            </a:pPr>
            <a:r>
              <a:rPr sz="3000" dirty="0">
                <a:latin typeface="Corbel"/>
                <a:cs typeface="Corbel"/>
              </a:rPr>
              <a:t>pwd = </a:t>
            </a:r>
            <a:r>
              <a:rPr sz="3000" spc="-5" dirty="0">
                <a:latin typeface="Corbel"/>
                <a:cs typeface="Corbel"/>
              </a:rPr>
              <a:t>os.getcwd</a:t>
            </a:r>
            <a:r>
              <a:rPr sz="3000" spc="-5">
                <a:latin typeface="Corbel"/>
                <a:cs typeface="Corbel"/>
              </a:rPr>
              <a:t>() </a:t>
            </a:r>
            <a:endParaRPr lang="en-US" sz="3000" spc="-5" smtClean="0">
              <a:latin typeface="Corbel"/>
              <a:cs typeface="Corbel"/>
            </a:endParaRPr>
          </a:p>
          <a:p>
            <a:pPr marL="12700" marR="5080">
              <a:lnSpc>
                <a:spcPts val="4310"/>
              </a:lnSpc>
              <a:spcBef>
                <a:spcPts val="85"/>
              </a:spcBef>
            </a:pPr>
            <a:r>
              <a:rPr sz="3000" smtClean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print("Current</a:t>
            </a:r>
            <a:r>
              <a:rPr sz="3000" spc="-5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Directory</a:t>
            </a:r>
            <a:r>
              <a:rPr sz="3000" spc="-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:",pwd)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7228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85" dirty="0">
                <a:latin typeface="Consolas"/>
                <a:cs typeface="Consolas"/>
              </a:rPr>
              <a:t>Steps</a:t>
            </a:r>
            <a:r>
              <a:rPr sz="4000" b="0" spc="-204" dirty="0">
                <a:latin typeface="Consolas"/>
                <a:cs typeface="Consolas"/>
              </a:rPr>
              <a:t> </a:t>
            </a:r>
            <a:r>
              <a:rPr sz="4000" b="0" spc="-55" dirty="0">
                <a:latin typeface="Consolas"/>
                <a:cs typeface="Consolas"/>
              </a:rPr>
              <a:t>in</a:t>
            </a:r>
            <a:r>
              <a:rPr sz="4000" b="0" spc="-200" dirty="0">
                <a:latin typeface="Consolas"/>
                <a:cs typeface="Consolas"/>
              </a:rPr>
              <a:t> </a:t>
            </a:r>
            <a:r>
              <a:rPr sz="4000" b="0" spc="-80" dirty="0">
                <a:latin typeface="Consolas"/>
                <a:cs typeface="Consolas"/>
              </a:rPr>
              <a:t>Data</a:t>
            </a:r>
            <a:r>
              <a:rPr sz="4000" b="0" spc="-200" dirty="0">
                <a:latin typeface="Consolas"/>
                <a:cs typeface="Consolas"/>
              </a:rPr>
              <a:t> </a:t>
            </a:r>
            <a:r>
              <a:rPr sz="4000" b="0" spc="-80" dirty="0">
                <a:latin typeface="Consolas"/>
                <a:cs typeface="Consolas"/>
              </a:rPr>
              <a:t>File</a:t>
            </a:r>
            <a:r>
              <a:rPr sz="4000" b="0" spc="-204" dirty="0">
                <a:latin typeface="Consolas"/>
                <a:cs typeface="Consolas"/>
              </a:rPr>
              <a:t> </a:t>
            </a:r>
            <a:r>
              <a:rPr sz="4000" b="0" spc="-105" dirty="0">
                <a:latin typeface="Consolas"/>
                <a:cs typeface="Consolas"/>
              </a:rPr>
              <a:t>Handling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704646"/>
            <a:ext cx="7548245" cy="43573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Clr>
                <a:srgbClr val="D5EBFF"/>
              </a:buClr>
              <a:buSzPct val="94642"/>
              <a:tabLst>
                <a:tab pos="527685" algn="l"/>
                <a:tab pos="528320" algn="l"/>
              </a:tabLst>
            </a:pPr>
            <a:r>
              <a:rPr sz="2800" b="1" spc="-10" dirty="0">
                <a:latin typeface="Corbel"/>
                <a:cs typeface="Corbel"/>
              </a:rPr>
              <a:t>OPENING </a:t>
            </a:r>
            <a:r>
              <a:rPr sz="2800" b="1" spc="-5" dirty="0">
                <a:latin typeface="Corbel"/>
                <a:cs typeface="Corbel"/>
              </a:rPr>
              <a:t>FILE</a:t>
            </a:r>
            <a:endParaRPr sz="2800">
              <a:latin typeface="Corbel"/>
              <a:cs typeface="Corbel"/>
            </a:endParaRPr>
          </a:p>
          <a:p>
            <a:pPr marL="855344" marR="8890" lvl="1" indent="-513715" algn="just">
              <a:lnSpc>
                <a:spcPct val="100000"/>
              </a:lnSpc>
              <a:spcBef>
                <a:spcPts val="605"/>
              </a:spcBef>
              <a:buClr>
                <a:srgbClr val="EA1479"/>
              </a:buClr>
              <a:buSzPct val="89583"/>
              <a:buFont typeface="Wingdings"/>
              <a:buChar char=""/>
              <a:tabLst>
                <a:tab pos="855980" algn="l"/>
              </a:tabLst>
            </a:pPr>
            <a:r>
              <a:rPr sz="2400" spc="-45" dirty="0">
                <a:latin typeface="Corbel"/>
                <a:cs typeface="Corbel"/>
              </a:rPr>
              <a:t>We</a:t>
            </a:r>
            <a:r>
              <a:rPr sz="2400" spc="-4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should</a:t>
            </a:r>
            <a:r>
              <a:rPr sz="2400" dirty="0">
                <a:latin typeface="Corbel"/>
                <a:cs typeface="Corbel"/>
              </a:rPr>
              <a:t> first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open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the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file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for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read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or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write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by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specifying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the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name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of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file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 </a:t>
            </a:r>
            <a:r>
              <a:rPr sz="2400" dirty="0">
                <a:latin typeface="Corbel"/>
                <a:cs typeface="Corbel"/>
              </a:rPr>
              <a:t>mode.</a:t>
            </a:r>
            <a:endParaRPr sz="2400">
              <a:latin typeface="Corbel"/>
              <a:cs typeface="Corbel"/>
            </a:endParaRPr>
          </a:p>
          <a:p>
            <a:pPr marL="527685" indent="-515620">
              <a:lnSpc>
                <a:spcPct val="100000"/>
              </a:lnSpc>
              <a:spcBef>
                <a:spcPts val="680"/>
              </a:spcBef>
              <a:buClr>
                <a:srgbClr val="D5EBFF"/>
              </a:buClr>
              <a:buSzPct val="94642"/>
              <a:tabLst>
                <a:tab pos="527685" algn="l"/>
                <a:tab pos="528320" algn="l"/>
              </a:tabLst>
            </a:pPr>
            <a:r>
              <a:rPr sz="2800" b="1" spc="-10" dirty="0">
                <a:latin typeface="Corbel"/>
                <a:cs typeface="Corbel"/>
              </a:rPr>
              <a:t>PERFORMING</a:t>
            </a:r>
            <a:r>
              <a:rPr sz="2800" b="1" spc="50" dirty="0">
                <a:latin typeface="Corbel"/>
                <a:cs typeface="Corbel"/>
              </a:rPr>
              <a:t> </a:t>
            </a:r>
            <a:r>
              <a:rPr sz="2800" b="1" spc="-10" dirty="0">
                <a:latin typeface="Corbel"/>
                <a:cs typeface="Corbel"/>
              </a:rPr>
              <a:t>READ/WRITE</a:t>
            </a:r>
            <a:endParaRPr sz="2800">
              <a:latin typeface="Corbel"/>
              <a:cs typeface="Corbel"/>
            </a:endParaRPr>
          </a:p>
          <a:p>
            <a:pPr marL="855344" marR="5080" lvl="1" indent="-513715" algn="just">
              <a:lnSpc>
                <a:spcPct val="100000"/>
              </a:lnSpc>
              <a:spcBef>
                <a:spcPts val="605"/>
              </a:spcBef>
              <a:buClr>
                <a:srgbClr val="EA1479"/>
              </a:buClr>
              <a:buSzPct val="89583"/>
              <a:buFont typeface="Wingdings"/>
              <a:buChar char=""/>
              <a:tabLst>
                <a:tab pos="855980" algn="l"/>
              </a:tabLst>
            </a:pPr>
            <a:r>
              <a:rPr sz="2400" spc="-5" dirty="0">
                <a:latin typeface="Corbel"/>
                <a:cs typeface="Corbel"/>
              </a:rPr>
              <a:t>Once </a:t>
            </a:r>
            <a:r>
              <a:rPr sz="2400" spc="-10" dirty="0">
                <a:latin typeface="Corbel"/>
                <a:cs typeface="Corbel"/>
              </a:rPr>
              <a:t>the </a:t>
            </a:r>
            <a:r>
              <a:rPr sz="2400" dirty="0">
                <a:latin typeface="Corbel"/>
                <a:cs typeface="Corbel"/>
              </a:rPr>
              <a:t>file </a:t>
            </a:r>
            <a:r>
              <a:rPr sz="2400" spc="-5" dirty="0">
                <a:latin typeface="Corbel"/>
                <a:cs typeface="Corbel"/>
              </a:rPr>
              <a:t>is opened now we </a:t>
            </a:r>
            <a:r>
              <a:rPr sz="2400" spc="-10" dirty="0">
                <a:latin typeface="Corbel"/>
                <a:cs typeface="Corbel"/>
              </a:rPr>
              <a:t>can </a:t>
            </a:r>
            <a:r>
              <a:rPr sz="2400" spc="-5" dirty="0">
                <a:latin typeface="Corbel"/>
                <a:cs typeface="Corbel"/>
              </a:rPr>
              <a:t>either </a:t>
            </a:r>
            <a:r>
              <a:rPr sz="2400" dirty="0">
                <a:latin typeface="Corbel"/>
                <a:cs typeface="Corbel"/>
              </a:rPr>
              <a:t>read or 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write for </a:t>
            </a:r>
            <a:r>
              <a:rPr sz="2400" spc="-5" dirty="0">
                <a:latin typeface="Corbel"/>
                <a:cs typeface="Corbel"/>
              </a:rPr>
              <a:t>which </a:t>
            </a:r>
            <a:r>
              <a:rPr sz="2400" dirty="0">
                <a:latin typeface="Corbel"/>
                <a:cs typeface="Corbel"/>
              </a:rPr>
              <a:t>file </a:t>
            </a:r>
            <a:r>
              <a:rPr sz="2400" spc="-5" dirty="0">
                <a:latin typeface="Corbel"/>
                <a:cs typeface="Corbel"/>
              </a:rPr>
              <a:t>is opened </a:t>
            </a:r>
            <a:r>
              <a:rPr sz="2400" dirty="0">
                <a:latin typeface="Corbel"/>
                <a:cs typeface="Corbel"/>
              </a:rPr>
              <a:t>using </a:t>
            </a:r>
            <a:r>
              <a:rPr sz="2400" spc="-5" dirty="0">
                <a:latin typeface="Corbel"/>
                <a:cs typeface="Corbel"/>
              </a:rPr>
              <a:t>various functions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available</a:t>
            </a:r>
            <a:endParaRPr sz="2400">
              <a:latin typeface="Corbel"/>
              <a:cs typeface="Corbel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Clr>
                <a:srgbClr val="D5EBFF"/>
              </a:buClr>
              <a:buSzPct val="94642"/>
              <a:tabLst>
                <a:tab pos="527685" algn="l"/>
                <a:tab pos="528320" algn="l"/>
              </a:tabLst>
            </a:pPr>
            <a:r>
              <a:rPr sz="2800" b="1" spc="-25" dirty="0">
                <a:latin typeface="Corbel"/>
                <a:cs typeface="Corbel"/>
              </a:rPr>
              <a:t>CLOSING</a:t>
            </a:r>
            <a:r>
              <a:rPr sz="2800" b="1" spc="-10" dirty="0">
                <a:latin typeface="Corbel"/>
                <a:cs typeface="Corbel"/>
              </a:rPr>
              <a:t> </a:t>
            </a:r>
            <a:r>
              <a:rPr sz="2800" b="1" spc="-5" dirty="0">
                <a:latin typeface="Corbel"/>
                <a:cs typeface="Corbel"/>
              </a:rPr>
              <a:t>FILE</a:t>
            </a:r>
            <a:endParaRPr sz="2800">
              <a:latin typeface="Corbel"/>
              <a:cs typeface="Corbel"/>
            </a:endParaRPr>
          </a:p>
          <a:p>
            <a:pPr marL="855344" marR="8890" lvl="1" indent="-513715" algn="just">
              <a:lnSpc>
                <a:spcPct val="100000"/>
              </a:lnSpc>
              <a:spcBef>
                <a:spcPts val="605"/>
              </a:spcBef>
              <a:buClr>
                <a:srgbClr val="EA1479"/>
              </a:buClr>
              <a:buSzPct val="89583"/>
              <a:buFont typeface="Wingdings"/>
              <a:buChar char=""/>
              <a:tabLst>
                <a:tab pos="855980" algn="l"/>
              </a:tabLst>
            </a:pPr>
            <a:r>
              <a:rPr sz="2400" spc="-5" dirty="0">
                <a:latin typeface="Corbel"/>
                <a:cs typeface="Corbel"/>
              </a:rPr>
              <a:t>After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performing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operation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must</a:t>
            </a:r>
            <a:r>
              <a:rPr sz="2400" spc="-5" dirty="0">
                <a:latin typeface="Corbel"/>
                <a:cs typeface="Corbel"/>
              </a:rPr>
              <a:t> close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the</a:t>
            </a:r>
            <a:r>
              <a:rPr sz="2400" spc="459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file 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release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the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file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for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other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application</a:t>
            </a:r>
            <a:r>
              <a:rPr sz="2400" spc="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use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it,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3227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90" dirty="0">
                <a:latin typeface="Consolas"/>
                <a:cs typeface="Consolas"/>
              </a:rPr>
              <a:t>Opening</a:t>
            </a:r>
            <a:r>
              <a:rPr sz="4000" b="0" spc="-260" dirty="0">
                <a:latin typeface="Consolas"/>
                <a:cs typeface="Consolas"/>
              </a:rPr>
              <a:t> </a:t>
            </a:r>
            <a:r>
              <a:rPr sz="4000" b="0" spc="-105" dirty="0">
                <a:latin typeface="Consolas"/>
                <a:cs typeface="Consolas"/>
              </a:rPr>
              <a:t>File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792604"/>
            <a:ext cx="6959600" cy="312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latin typeface="Corbel"/>
                <a:cs typeface="Corbel"/>
              </a:rPr>
              <a:t>File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can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be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opened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for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either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–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read,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write, </a:t>
            </a:r>
            <a:r>
              <a:rPr sz="3000" spc="-58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append.</a:t>
            </a:r>
            <a:endParaRPr sz="3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000" b="1" spc="-25" dirty="0">
                <a:latin typeface="Corbel"/>
                <a:cs typeface="Corbel"/>
              </a:rPr>
              <a:t>SYNTAX:</a:t>
            </a:r>
            <a:endParaRPr sz="3000">
              <a:latin typeface="Corbel"/>
              <a:cs typeface="Corbel"/>
            </a:endParaRPr>
          </a:p>
          <a:p>
            <a:pPr marL="857885">
              <a:lnSpc>
                <a:spcPct val="100000"/>
              </a:lnSpc>
              <a:spcBef>
                <a:spcPts val="705"/>
              </a:spcBef>
            </a:pPr>
            <a:r>
              <a:rPr sz="3000" b="1" i="1" dirty="0">
                <a:latin typeface="Corbel"/>
                <a:cs typeface="Corbel"/>
              </a:rPr>
              <a:t>file_object</a:t>
            </a:r>
            <a:r>
              <a:rPr sz="3000" b="1" i="1" spc="-55" dirty="0">
                <a:latin typeface="Corbel"/>
                <a:cs typeface="Corbel"/>
              </a:rPr>
              <a:t> </a:t>
            </a:r>
            <a:r>
              <a:rPr sz="3000" b="1" i="1" dirty="0">
                <a:latin typeface="Corbel"/>
                <a:cs typeface="Corbel"/>
              </a:rPr>
              <a:t>=</a:t>
            </a:r>
            <a:r>
              <a:rPr sz="3000" b="1" i="1" spc="-30" dirty="0">
                <a:latin typeface="Corbel"/>
                <a:cs typeface="Corbel"/>
              </a:rPr>
              <a:t> </a:t>
            </a:r>
            <a:r>
              <a:rPr sz="3000" b="1" i="1" spc="10" dirty="0">
                <a:latin typeface="Corbel"/>
                <a:cs typeface="Corbel"/>
              </a:rPr>
              <a:t>open(filename)</a:t>
            </a:r>
            <a:endParaRPr sz="3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3000" dirty="0">
                <a:latin typeface="Corbel"/>
                <a:cs typeface="Corbel"/>
              </a:rPr>
              <a:t>Or</a:t>
            </a:r>
            <a:endParaRPr sz="3000">
              <a:latin typeface="Corbel"/>
              <a:cs typeface="Corbel"/>
            </a:endParaRPr>
          </a:p>
          <a:p>
            <a:pPr marL="857885">
              <a:lnSpc>
                <a:spcPct val="100000"/>
              </a:lnSpc>
              <a:spcBef>
                <a:spcPts val="700"/>
              </a:spcBef>
            </a:pPr>
            <a:r>
              <a:rPr sz="3000" b="1" i="1" dirty="0">
                <a:latin typeface="Corbel"/>
                <a:cs typeface="Corbel"/>
              </a:rPr>
              <a:t>file_object</a:t>
            </a:r>
            <a:r>
              <a:rPr sz="3000" b="1" i="1" spc="-40" dirty="0">
                <a:latin typeface="Corbel"/>
                <a:cs typeface="Corbel"/>
              </a:rPr>
              <a:t> </a:t>
            </a:r>
            <a:r>
              <a:rPr sz="3000" b="1" i="1" dirty="0">
                <a:latin typeface="Corbel"/>
                <a:cs typeface="Corbel"/>
              </a:rPr>
              <a:t>=</a:t>
            </a:r>
            <a:r>
              <a:rPr sz="3000" b="1" i="1" spc="-20" dirty="0">
                <a:latin typeface="Corbel"/>
                <a:cs typeface="Corbel"/>
              </a:rPr>
              <a:t> </a:t>
            </a:r>
            <a:r>
              <a:rPr sz="3000" b="1" i="1" spc="5" dirty="0">
                <a:latin typeface="Corbel"/>
                <a:cs typeface="Corbel"/>
              </a:rPr>
              <a:t>open(filename,mode)</a:t>
            </a:r>
            <a:endParaRPr sz="3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2024" y="5527040"/>
            <a:ext cx="42037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orbel"/>
                <a:cs typeface="Corbel"/>
              </a:rPr>
              <a:t>**</a:t>
            </a:r>
            <a:r>
              <a:rPr sz="3000" b="1" spc="-15" dirty="0">
                <a:latin typeface="Corbel"/>
                <a:cs typeface="Corbel"/>
              </a:rPr>
              <a:t> </a:t>
            </a:r>
            <a:r>
              <a:rPr sz="3000" b="1" spc="-5" dirty="0">
                <a:latin typeface="Corbel"/>
                <a:cs typeface="Corbel"/>
              </a:rPr>
              <a:t>default</a:t>
            </a:r>
            <a:r>
              <a:rPr sz="3000" b="1" dirty="0">
                <a:latin typeface="Corbel"/>
                <a:cs typeface="Corbel"/>
              </a:rPr>
              <a:t> </a:t>
            </a:r>
            <a:r>
              <a:rPr sz="3000" b="1" spc="-5" dirty="0">
                <a:latin typeface="Corbel"/>
                <a:cs typeface="Corbel"/>
              </a:rPr>
              <a:t>mode</a:t>
            </a:r>
            <a:r>
              <a:rPr sz="3000" b="1" spc="-25" dirty="0">
                <a:latin typeface="Corbel"/>
                <a:cs typeface="Corbel"/>
              </a:rPr>
              <a:t> </a:t>
            </a:r>
            <a:r>
              <a:rPr sz="3000" b="1" spc="-5" dirty="0">
                <a:latin typeface="Corbel"/>
                <a:cs typeface="Corbel"/>
              </a:rPr>
              <a:t>is</a:t>
            </a:r>
            <a:r>
              <a:rPr sz="3000" b="1" spc="-10" dirty="0">
                <a:latin typeface="Corbel"/>
                <a:cs typeface="Corbel"/>
              </a:rPr>
              <a:t> </a:t>
            </a:r>
            <a:r>
              <a:rPr sz="3000" b="1" spc="-5" dirty="0">
                <a:latin typeface="Corbel"/>
                <a:cs typeface="Corbel"/>
              </a:rPr>
              <a:t>“read”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3227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90" dirty="0">
                <a:latin typeface="Consolas"/>
                <a:cs typeface="Consolas"/>
              </a:rPr>
              <a:t>Opening</a:t>
            </a:r>
            <a:r>
              <a:rPr sz="4000" b="0" spc="-260" dirty="0">
                <a:latin typeface="Consolas"/>
                <a:cs typeface="Consolas"/>
              </a:rPr>
              <a:t> </a:t>
            </a:r>
            <a:r>
              <a:rPr sz="4000" b="0" spc="-105" dirty="0">
                <a:latin typeface="Consolas"/>
                <a:cs typeface="Consolas"/>
              </a:rPr>
              <a:t>File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704213"/>
            <a:ext cx="7545705" cy="44081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95"/>
              </a:spcBef>
            </a:pPr>
            <a:r>
              <a:rPr sz="3000" b="1" i="1" dirty="0">
                <a:latin typeface="Corbel"/>
                <a:cs typeface="Corbel"/>
              </a:rPr>
              <a:t>myfile</a:t>
            </a:r>
            <a:r>
              <a:rPr sz="3000" b="1" i="1" spc="580" dirty="0">
                <a:latin typeface="Corbel"/>
                <a:cs typeface="Corbel"/>
              </a:rPr>
              <a:t> </a:t>
            </a:r>
            <a:r>
              <a:rPr sz="3000" b="1" i="1" dirty="0">
                <a:latin typeface="Corbel"/>
                <a:cs typeface="Corbel"/>
              </a:rPr>
              <a:t>=</a:t>
            </a:r>
            <a:r>
              <a:rPr sz="3000" b="1" i="1" spc="-30" dirty="0">
                <a:latin typeface="Corbel"/>
                <a:cs typeface="Corbel"/>
              </a:rPr>
              <a:t> </a:t>
            </a:r>
            <a:r>
              <a:rPr sz="3000" b="1" i="1" spc="-10" dirty="0">
                <a:latin typeface="Corbel"/>
                <a:cs typeface="Corbel"/>
              </a:rPr>
              <a:t>open(“story.txt”)</a:t>
            </a:r>
            <a:endParaRPr sz="3000">
              <a:latin typeface="Corbel"/>
              <a:cs typeface="Corbel"/>
            </a:endParaRPr>
          </a:p>
          <a:p>
            <a:pPr marL="12700" marR="5080" indent="845185" algn="just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latin typeface="Corbel"/>
                <a:cs typeface="Corbel"/>
              </a:rPr>
              <a:t>here</a:t>
            </a:r>
            <a:r>
              <a:rPr sz="3000" dirty="0">
                <a:latin typeface="Corbel"/>
                <a:cs typeface="Corbel"/>
              </a:rPr>
              <a:t> disk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“</a:t>
            </a:r>
            <a:r>
              <a:rPr sz="3000" b="1" spc="-20" dirty="0">
                <a:latin typeface="Corbel"/>
                <a:cs typeface="Corbel"/>
              </a:rPr>
              <a:t>story.txt</a:t>
            </a:r>
            <a:r>
              <a:rPr sz="3000" spc="-20" dirty="0">
                <a:latin typeface="Corbel"/>
                <a:cs typeface="Corbel"/>
              </a:rPr>
              <a:t>”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loaded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in 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memory </a:t>
            </a:r>
            <a:r>
              <a:rPr sz="3000" dirty="0">
                <a:latin typeface="Corbel"/>
                <a:cs typeface="Corbel"/>
              </a:rPr>
              <a:t>and its </a:t>
            </a:r>
            <a:r>
              <a:rPr sz="3000" spc="-5" dirty="0">
                <a:latin typeface="Corbel"/>
                <a:cs typeface="Corbel"/>
              </a:rPr>
              <a:t>reference </a:t>
            </a:r>
            <a:r>
              <a:rPr sz="3000" dirty="0">
                <a:latin typeface="Corbel"/>
                <a:cs typeface="Corbel"/>
              </a:rPr>
              <a:t>is </a:t>
            </a:r>
            <a:r>
              <a:rPr sz="3000" spc="-10" dirty="0">
                <a:latin typeface="Corbel"/>
                <a:cs typeface="Corbel"/>
              </a:rPr>
              <a:t>linked </a:t>
            </a:r>
            <a:r>
              <a:rPr sz="3000" dirty="0">
                <a:latin typeface="Corbel"/>
                <a:cs typeface="Corbel"/>
              </a:rPr>
              <a:t>to </a:t>
            </a:r>
            <a:r>
              <a:rPr sz="3000" spc="-5" dirty="0">
                <a:latin typeface="Corbel"/>
                <a:cs typeface="Corbel"/>
              </a:rPr>
              <a:t>“</a:t>
            </a:r>
            <a:r>
              <a:rPr sz="3000" b="1" spc="-5" dirty="0">
                <a:latin typeface="Corbel"/>
                <a:cs typeface="Corbel"/>
              </a:rPr>
              <a:t>myfile</a:t>
            </a:r>
            <a:r>
              <a:rPr sz="3000" spc="-5" dirty="0">
                <a:latin typeface="Corbel"/>
                <a:cs typeface="Corbel"/>
              </a:rPr>
              <a:t>” 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object,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now</a:t>
            </a:r>
            <a:r>
              <a:rPr sz="3000" dirty="0">
                <a:latin typeface="Corbel"/>
                <a:cs typeface="Corbel"/>
              </a:rPr>
              <a:t> python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program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will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15" dirty="0">
                <a:latin typeface="Corbel"/>
                <a:cs typeface="Corbel"/>
              </a:rPr>
              <a:t>access 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“</a:t>
            </a:r>
            <a:r>
              <a:rPr sz="3000" b="1" spc="-20" dirty="0">
                <a:latin typeface="Corbel"/>
                <a:cs typeface="Corbel"/>
              </a:rPr>
              <a:t>story.txt</a:t>
            </a:r>
            <a:r>
              <a:rPr sz="3000" spc="-20" dirty="0">
                <a:latin typeface="Corbel"/>
                <a:cs typeface="Corbel"/>
              </a:rPr>
              <a:t>”</a:t>
            </a:r>
            <a:r>
              <a:rPr sz="3000" spc="1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through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“</a:t>
            </a:r>
            <a:r>
              <a:rPr sz="3000" b="1" spc="-5" dirty="0">
                <a:latin typeface="Corbel"/>
                <a:cs typeface="Corbel"/>
              </a:rPr>
              <a:t>myfile</a:t>
            </a:r>
            <a:r>
              <a:rPr sz="3000" spc="-5" dirty="0">
                <a:latin typeface="Corbel"/>
                <a:cs typeface="Corbel"/>
              </a:rPr>
              <a:t>”</a:t>
            </a:r>
            <a:r>
              <a:rPr sz="3000" spc="1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object.</a:t>
            </a:r>
            <a:endParaRPr sz="3000">
              <a:latin typeface="Corbel"/>
              <a:cs typeface="Corbel"/>
            </a:endParaRPr>
          </a:p>
          <a:p>
            <a:pPr marL="12700" marR="5080" indent="845185" algn="just">
              <a:lnSpc>
                <a:spcPct val="100000"/>
              </a:lnSpc>
              <a:spcBef>
                <a:spcPts val="715"/>
              </a:spcBef>
            </a:pPr>
            <a:r>
              <a:rPr sz="3000" spc="-5" dirty="0">
                <a:latin typeface="Corbel"/>
                <a:cs typeface="Corbel"/>
              </a:rPr>
              <a:t>here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“</a:t>
            </a:r>
            <a:r>
              <a:rPr sz="3000" b="1" spc="-20" dirty="0">
                <a:latin typeface="Corbel"/>
                <a:cs typeface="Corbel"/>
              </a:rPr>
              <a:t>story.txt</a:t>
            </a:r>
            <a:r>
              <a:rPr sz="3000" spc="-20" dirty="0">
                <a:latin typeface="Corbel"/>
                <a:cs typeface="Corbel"/>
              </a:rPr>
              <a:t>”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spc="5" dirty="0">
                <a:latin typeface="Corbel"/>
                <a:cs typeface="Corbel"/>
              </a:rPr>
              <a:t>is</a:t>
            </a:r>
            <a:r>
              <a:rPr sz="3000" spc="1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present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in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the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same 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folder </a:t>
            </a:r>
            <a:r>
              <a:rPr sz="3000" dirty="0">
                <a:latin typeface="Corbel"/>
                <a:cs typeface="Corbel"/>
              </a:rPr>
              <a:t>where </a:t>
            </a:r>
            <a:r>
              <a:rPr sz="3000" spc="-5" dirty="0">
                <a:latin typeface="Corbel"/>
                <a:cs typeface="Corbel"/>
              </a:rPr>
              <a:t>.py </a:t>
            </a:r>
            <a:r>
              <a:rPr sz="3000" dirty="0">
                <a:latin typeface="Corbel"/>
                <a:cs typeface="Corbel"/>
              </a:rPr>
              <a:t>file is </a:t>
            </a:r>
            <a:r>
              <a:rPr sz="3000" spc="-10" dirty="0">
                <a:latin typeface="Corbel"/>
                <a:cs typeface="Corbel"/>
              </a:rPr>
              <a:t>stored </a:t>
            </a:r>
            <a:r>
              <a:rPr sz="3000" spc="-5" dirty="0">
                <a:latin typeface="Corbel"/>
                <a:cs typeface="Corbel"/>
              </a:rPr>
              <a:t>otherwise </a:t>
            </a:r>
            <a:r>
              <a:rPr sz="3000" dirty="0">
                <a:latin typeface="Corbel"/>
                <a:cs typeface="Corbel"/>
              </a:rPr>
              <a:t>if disk 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 to work is in </a:t>
            </a:r>
            <a:r>
              <a:rPr sz="3000" spc="-5" dirty="0">
                <a:latin typeface="Corbel"/>
                <a:cs typeface="Corbel"/>
              </a:rPr>
              <a:t>another folder </a:t>
            </a:r>
            <a:r>
              <a:rPr sz="3000" dirty="0">
                <a:latin typeface="Corbel"/>
                <a:cs typeface="Corbel"/>
              </a:rPr>
              <a:t>we </a:t>
            </a:r>
            <a:r>
              <a:rPr sz="3000" spc="-5" dirty="0">
                <a:latin typeface="Corbel"/>
                <a:cs typeface="Corbel"/>
              </a:rPr>
              <a:t>have </a:t>
            </a:r>
            <a:r>
              <a:rPr sz="3000" dirty="0">
                <a:latin typeface="Corbel"/>
                <a:cs typeface="Corbel"/>
              </a:rPr>
              <a:t>to give 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full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path.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3227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90" dirty="0">
                <a:latin typeface="Consolas"/>
                <a:cs typeface="Consolas"/>
              </a:rPr>
              <a:t>Opening</a:t>
            </a:r>
            <a:r>
              <a:rPr sz="4000" b="0" spc="-260" dirty="0">
                <a:latin typeface="Consolas"/>
                <a:cs typeface="Consolas"/>
              </a:rPr>
              <a:t> </a:t>
            </a:r>
            <a:r>
              <a:rPr sz="4000" b="0" spc="-105" dirty="0">
                <a:latin typeface="Consolas"/>
                <a:cs typeface="Consolas"/>
              </a:rPr>
              <a:t>File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209444"/>
            <a:ext cx="7547609" cy="4692438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700" b="1" i="1" dirty="0">
                <a:latin typeface="Corbel"/>
                <a:cs typeface="Corbel"/>
              </a:rPr>
              <a:t>myfile</a:t>
            </a:r>
            <a:r>
              <a:rPr sz="2700" b="1" i="1" spc="20" dirty="0">
                <a:latin typeface="Corbel"/>
                <a:cs typeface="Corbel"/>
              </a:rPr>
              <a:t> </a:t>
            </a:r>
            <a:r>
              <a:rPr sz="2700" b="1" i="1" dirty="0">
                <a:latin typeface="Corbel"/>
                <a:cs typeface="Corbel"/>
              </a:rPr>
              <a:t>= </a:t>
            </a:r>
            <a:r>
              <a:rPr sz="2700" b="1" i="1" spc="-5" dirty="0">
                <a:latin typeface="Corbel"/>
                <a:cs typeface="Corbel"/>
              </a:rPr>
              <a:t>open(“article.txt”,”r”)</a:t>
            </a:r>
            <a:endParaRPr sz="2700">
              <a:latin typeface="Corbel"/>
              <a:cs typeface="Corbel"/>
            </a:endParaRPr>
          </a:p>
          <a:p>
            <a:pPr marL="857885">
              <a:lnSpc>
                <a:spcPts val="2485"/>
              </a:lnSpc>
              <a:spcBef>
                <a:spcPts val="160"/>
              </a:spcBef>
            </a:pPr>
            <a:r>
              <a:rPr sz="2300" spc="-5" dirty="0">
                <a:latin typeface="Corbel"/>
                <a:cs typeface="Corbel"/>
              </a:rPr>
              <a:t>here</a:t>
            </a:r>
            <a:r>
              <a:rPr sz="2300" spc="5" dirty="0">
                <a:latin typeface="Corbel"/>
                <a:cs typeface="Corbel"/>
              </a:rPr>
              <a:t> </a:t>
            </a:r>
            <a:r>
              <a:rPr sz="2300" spc="15" dirty="0">
                <a:latin typeface="Corbel"/>
                <a:cs typeface="Corbel"/>
              </a:rPr>
              <a:t>“r”</a:t>
            </a:r>
            <a:r>
              <a:rPr sz="2300" spc="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is</a:t>
            </a:r>
            <a:r>
              <a:rPr sz="2300" spc="-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for</a:t>
            </a:r>
            <a:r>
              <a:rPr sz="2300" spc="-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read</a:t>
            </a:r>
            <a:r>
              <a:rPr sz="2300" spc="10" dirty="0">
                <a:latin typeface="Corbel"/>
                <a:cs typeface="Corbel"/>
              </a:rPr>
              <a:t> </a:t>
            </a:r>
            <a:r>
              <a:rPr sz="2300" spc="-5" dirty="0">
                <a:latin typeface="Corbel"/>
                <a:cs typeface="Corbel"/>
              </a:rPr>
              <a:t>(although</a:t>
            </a:r>
            <a:r>
              <a:rPr sz="2300" spc="-2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it</a:t>
            </a:r>
            <a:r>
              <a:rPr sz="2300" spc="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is</a:t>
            </a:r>
            <a:r>
              <a:rPr sz="2300" spc="-1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by default,</a:t>
            </a:r>
            <a:r>
              <a:rPr sz="2300" spc="-10" dirty="0">
                <a:latin typeface="Corbel"/>
                <a:cs typeface="Corbel"/>
              </a:rPr>
              <a:t> </a:t>
            </a:r>
            <a:r>
              <a:rPr sz="2300" spc="-5" dirty="0">
                <a:latin typeface="Corbel"/>
                <a:cs typeface="Corbel"/>
              </a:rPr>
              <a:t>other</a:t>
            </a:r>
            <a:endParaRPr sz="2300">
              <a:latin typeface="Corbel"/>
              <a:cs typeface="Corbel"/>
            </a:endParaRPr>
          </a:p>
          <a:p>
            <a:pPr marL="12700">
              <a:lnSpc>
                <a:spcPts val="2485"/>
              </a:lnSpc>
            </a:pPr>
            <a:r>
              <a:rPr sz="2300" spc="-5" dirty="0">
                <a:latin typeface="Corbel"/>
                <a:cs typeface="Corbel"/>
              </a:rPr>
              <a:t>options</a:t>
            </a:r>
            <a:r>
              <a:rPr sz="2300" spc="-2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are “w”</a:t>
            </a:r>
            <a:r>
              <a:rPr sz="2300" spc="5" dirty="0">
                <a:latin typeface="Corbel"/>
                <a:cs typeface="Corbel"/>
              </a:rPr>
              <a:t> </a:t>
            </a:r>
            <a:r>
              <a:rPr sz="2300" spc="-5" dirty="0">
                <a:latin typeface="Corbel"/>
                <a:cs typeface="Corbel"/>
              </a:rPr>
              <a:t>for</a:t>
            </a:r>
            <a:r>
              <a:rPr sz="2300" dirty="0">
                <a:latin typeface="Corbel"/>
                <a:cs typeface="Corbel"/>
              </a:rPr>
              <a:t> write, </a:t>
            </a:r>
            <a:r>
              <a:rPr sz="2300" spc="-5" dirty="0">
                <a:latin typeface="Corbel"/>
                <a:cs typeface="Corbel"/>
              </a:rPr>
              <a:t>“a”</a:t>
            </a:r>
            <a:r>
              <a:rPr sz="2300" spc="5" dirty="0">
                <a:latin typeface="Corbel"/>
                <a:cs typeface="Corbel"/>
              </a:rPr>
              <a:t> </a:t>
            </a:r>
            <a:r>
              <a:rPr sz="2300" spc="-5" dirty="0">
                <a:latin typeface="Corbel"/>
                <a:cs typeface="Corbel"/>
              </a:rPr>
              <a:t>for</a:t>
            </a:r>
            <a:r>
              <a:rPr sz="2300" dirty="0">
                <a:latin typeface="Corbel"/>
                <a:cs typeface="Corbel"/>
              </a:rPr>
              <a:t> append)</a:t>
            </a:r>
            <a:endParaRPr sz="23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b="1" i="1" dirty="0">
                <a:latin typeface="Corbel"/>
                <a:cs typeface="Corbel"/>
              </a:rPr>
              <a:t>myfile</a:t>
            </a:r>
            <a:r>
              <a:rPr sz="3000" b="1" i="1" spc="-20" dirty="0">
                <a:latin typeface="Corbel"/>
                <a:cs typeface="Corbel"/>
              </a:rPr>
              <a:t> </a:t>
            </a:r>
            <a:r>
              <a:rPr sz="3000" b="1" i="1" dirty="0">
                <a:latin typeface="Corbel"/>
                <a:cs typeface="Corbel"/>
              </a:rPr>
              <a:t>=</a:t>
            </a:r>
            <a:r>
              <a:rPr sz="3000" b="1" i="1" spc="-10" dirty="0">
                <a:latin typeface="Corbel"/>
                <a:cs typeface="Corbel"/>
              </a:rPr>
              <a:t> </a:t>
            </a:r>
            <a:r>
              <a:rPr sz="3000" b="1" i="1" dirty="0">
                <a:latin typeface="Corbel"/>
                <a:cs typeface="Corbel"/>
              </a:rPr>
              <a:t>open(“d:\\mydata\\poem.txt”,”r”)</a:t>
            </a:r>
            <a:endParaRPr sz="3000">
              <a:latin typeface="Corbel"/>
              <a:cs typeface="Corbel"/>
            </a:endParaRPr>
          </a:p>
          <a:p>
            <a:pPr marL="857885" algn="just">
              <a:lnSpc>
                <a:spcPts val="2485"/>
              </a:lnSpc>
              <a:spcBef>
                <a:spcPts val="170"/>
              </a:spcBef>
            </a:pPr>
            <a:r>
              <a:rPr sz="2300" spc="-5" dirty="0">
                <a:latin typeface="Corbel"/>
                <a:cs typeface="Corbel"/>
              </a:rPr>
              <a:t>here</a:t>
            </a:r>
            <a:r>
              <a:rPr sz="2300" dirty="0">
                <a:latin typeface="Corbel"/>
                <a:cs typeface="Corbel"/>
              </a:rPr>
              <a:t> we</a:t>
            </a:r>
            <a:r>
              <a:rPr sz="2300" spc="5" dirty="0">
                <a:latin typeface="Corbel"/>
                <a:cs typeface="Corbel"/>
              </a:rPr>
              <a:t> </a:t>
            </a:r>
            <a:r>
              <a:rPr sz="2300" spc="-5" dirty="0">
                <a:latin typeface="Corbel"/>
                <a:cs typeface="Corbel"/>
              </a:rPr>
              <a:t>are</a:t>
            </a:r>
            <a:r>
              <a:rPr sz="2300" dirty="0">
                <a:latin typeface="Corbel"/>
                <a:cs typeface="Corbel"/>
              </a:rPr>
              <a:t> </a:t>
            </a:r>
            <a:r>
              <a:rPr sz="2300" spc="-5" dirty="0">
                <a:latin typeface="Corbel"/>
                <a:cs typeface="Corbel"/>
              </a:rPr>
              <a:t>accessing</a:t>
            </a:r>
            <a:r>
              <a:rPr sz="2300" spc="-1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“poem.txt”</a:t>
            </a:r>
            <a:r>
              <a:rPr sz="2300" spc="-1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file </a:t>
            </a:r>
            <a:r>
              <a:rPr sz="2300" spc="-5" dirty="0">
                <a:latin typeface="Corbel"/>
                <a:cs typeface="Corbel"/>
              </a:rPr>
              <a:t>stored </a:t>
            </a:r>
            <a:r>
              <a:rPr sz="2300" dirty="0">
                <a:latin typeface="Corbel"/>
                <a:cs typeface="Corbel"/>
              </a:rPr>
              <a:t>in</a:t>
            </a:r>
            <a:endParaRPr sz="2300">
              <a:latin typeface="Corbel"/>
              <a:cs typeface="Corbel"/>
            </a:endParaRPr>
          </a:p>
          <a:p>
            <a:pPr marL="12700" algn="just">
              <a:lnSpc>
                <a:spcPts val="2485"/>
              </a:lnSpc>
            </a:pPr>
            <a:r>
              <a:rPr sz="2300" dirty="0">
                <a:latin typeface="Corbel"/>
                <a:cs typeface="Corbel"/>
              </a:rPr>
              <a:t>separate</a:t>
            </a:r>
            <a:r>
              <a:rPr sz="2300" spc="-1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location</a:t>
            </a:r>
            <a:r>
              <a:rPr sz="2300" spc="-1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i.e.</a:t>
            </a:r>
            <a:r>
              <a:rPr sz="2300" spc="1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d:\mydata</a:t>
            </a:r>
            <a:r>
              <a:rPr sz="2300" spc="-20" dirty="0">
                <a:latin typeface="Corbel"/>
                <a:cs typeface="Corbel"/>
              </a:rPr>
              <a:t> folder.</a:t>
            </a:r>
            <a:endParaRPr sz="2300">
              <a:latin typeface="Corbel"/>
              <a:cs typeface="Corbel"/>
            </a:endParaRPr>
          </a:p>
          <a:p>
            <a:pPr marL="12700" marR="5080" indent="845185" algn="just">
              <a:lnSpc>
                <a:spcPct val="80000"/>
              </a:lnSpc>
              <a:spcBef>
                <a:spcPts val="710"/>
              </a:spcBef>
            </a:pPr>
            <a:r>
              <a:rPr sz="2300" spc="-5" dirty="0">
                <a:latin typeface="Corbel"/>
                <a:cs typeface="Corbel"/>
              </a:rPr>
              <a:t>at the time of </a:t>
            </a:r>
            <a:r>
              <a:rPr sz="2300" dirty="0">
                <a:latin typeface="Corbel"/>
                <a:cs typeface="Corbel"/>
              </a:rPr>
              <a:t>giving </a:t>
            </a:r>
            <a:r>
              <a:rPr sz="2300" spc="-5" dirty="0">
                <a:latin typeface="Corbel"/>
                <a:cs typeface="Corbel"/>
              </a:rPr>
              <a:t>path of </a:t>
            </a:r>
            <a:r>
              <a:rPr sz="2300" dirty="0">
                <a:latin typeface="Corbel"/>
                <a:cs typeface="Corbel"/>
              </a:rPr>
              <a:t>file we </a:t>
            </a:r>
            <a:r>
              <a:rPr sz="2300" spc="-5" dirty="0">
                <a:latin typeface="Corbel"/>
                <a:cs typeface="Corbel"/>
              </a:rPr>
              <a:t>must </a:t>
            </a:r>
            <a:r>
              <a:rPr sz="2300" spc="-10" dirty="0">
                <a:latin typeface="Corbel"/>
                <a:cs typeface="Corbel"/>
              </a:rPr>
              <a:t>use </a:t>
            </a:r>
            <a:r>
              <a:rPr sz="2300" dirty="0">
                <a:latin typeface="Corbel"/>
                <a:cs typeface="Corbel"/>
              </a:rPr>
              <a:t>double </a:t>
            </a:r>
            <a:r>
              <a:rPr sz="2300" spc="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backslash(\\)</a:t>
            </a:r>
            <a:r>
              <a:rPr sz="2300" spc="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in</a:t>
            </a:r>
            <a:r>
              <a:rPr sz="2300" spc="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place</a:t>
            </a:r>
            <a:r>
              <a:rPr sz="2300" spc="5" dirty="0">
                <a:latin typeface="Corbel"/>
                <a:cs typeface="Corbel"/>
              </a:rPr>
              <a:t> </a:t>
            </a:r>
            <a:r>
              <a:rPr sz="2300" spc="-5" dirty="0">
                <a:latin typeface="Corbel"/>
                <a:cs typeface="Corbel"/>
              </a:rPr>
              <a:t>of</a:t>
            </a:r>
            <a:r>
              <a:rPr sz="2300" dirty="0">
                <a:latin typeface="Corbel"/>
                <a:cs typeface="Corbel"/>
              </a:rPr>
              <a:t> </a:t>
            </a:r>
            <a:r>
              <a:rPr sz="2300" spc="-5" dirty="0">
                <a:latin typeface="Corbel"/>
                <a:cs typeface="Corbel"/>
              </a:rPr>
              <a:t>single</a:t>
            </a:r>
            <a:r>
              <a:rPr sz="2300" dirty="0">
                <a:latin typeface="Corbel"/>
                <a:cs typeface="Corbel"/>
              </a:rPr>
              <a:t> </a:t>
            </a:r>
            <a:r>
              <a:rPr sz="2300" spc="-5" dirty="0">
                <a:latin typeface="Corbel"/>
                <a:cs typeface="Corbel"/>
              </a:rPr>
              <a:t>backslash</a:t>
            </a:r>
            <a:r>
              <a:rPr sz="2300" dirty="0">
                <a:latin typeface="Corbel"/>
                <a:cs typeface="Corbel"/>
              </a:rPr>
              <a:t> </a:t>
            </a:r>
            <a:r>
              <a:rPr sz="2300" spc="-5" dirty="0">
                <a:latin typeface="Corbel"/>
                <a:cs typeface="Corbel"/>
              </a:rPr>
              <a:t>because</a:t>
            </a:r>
            <a:r>
              <a:rPr sz="2300" dirty="0">
                <a:latin typeface="Corbel"/>
                <a:cs typeface="Corbel"/>
              </a:rPr>
              <a:t> in</a:t>
            </a:r>
            <a:r>
              <a:rPr sz="2300" spc="5" dirty="0">
                <a:latin typeface="Corbel"/>
                <a:cs typeface="Corbel"/>
              </a:rPr>
              <a:t> </a:t>
            </a:r>
            <a:r>
              <a:rPr sz="2300" spc="-5" dirty="0">
                <a:latin typeface="Corbel"/>
                <a:cs typeface="Corbel"/>
              </a:rPr>
              <a:t>python </a:t>
            </a:r>
            <a:r>
              <a:rPr sz="2300" spc="-450" dirty="0">
                <a:latin typeface="Corbel"/>
                <a:cs typeface="Corbel"/>
              </a:rPr>
              <a:t> </a:t>
            </a:r>
            <a:r>
              <a:rPr sz="2300" spc="-5" dirty="0">
                <a:latin typeface="Corbel"/>
                <a:cs typeface="Corbel"/>
              </a:rPr>
              <a:t>single</a:t>
            </a:r>
            <a:r>
              <a:rPr sz="2300" dirty="0">
                <a:latin typeface="Corbel"/>
                <a:cs typeface="Corbel"/>
              </a:rPr>
              <a:t> </a:t>
            </a:r>
            <a:r>
              <a:rPr sz="2300" spc="-5" dirty="0">
                <a:latin typeface="Corbel"/>
                <a:cs typeface="Corbel"/>
              </a:rPr>
              <a:t>slash</a:t>
            </a:r>
            <a:r>
              <a:rPr sz="2300" dirty="0">
                <a:latin typeface="Corbel"/>
                <a:cs typeface="Corbel"/>
              </a:rPr>
              <a:t> is</a:t>
            </a:r>
            <a:r>
              <a:rPr sz="2300" spc="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used</a:t>
            </a:r>
            <a:r>
              <a:rPr sz="2300" spc="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for</a:t>
            </a:r>
            <a:r>
              <a:rPr sz="2300" spc="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escape</a:t>
            </a:r>
            <a:r>
              <a:rPr sz="2300" spc="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character</a:t>
            </a:r>
            <a:r>
              <a:rPr sz="2300" spc="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and</a:t>
            </a:r>
            <a:r>
              <a:rPr sz="2300" spc="5" dirty="0">
                <a:latin typeface="Corbel"/>
                <a:cs typeface="Corbel"/>
              </a:rPr>
              <a:t> it</a:t>
            </a:r>
            <a:r>
              <a:rPr sz="2300" spc="1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may</a:t>
            </a:r>
            <a:r>
              <a:rPr sz="2300" spc="5" dirty="0">
                <a:latin typeface="Corbel"/>
                <a:cs typeface="Corbel"/>
              </a:rPr>
              <a:t> </a:t>
            </a:r>
            <a:r>
              <a:rPr sz="2300" spc="-5" dirty="0">
                <a:latin typeface="Corbel"/>
                <a:cs typeface="Corbel"/>
              </a:rPr>
              <a:t>cause </a:t>
            </a:r>
            <a:r>
              <a:rPr sz="2300" dirty="0">
                <a:latin typeface="Corbel"/>
                <a:cs typeface="Corbel"/>
              </a:rPr>
              <a:t> problem </a:t>
            </a:r>
            <a:r>
              <a:rPr sz="2300" spc="-15" dirty="0">
                <a:latin typeface="Corbel"/>
                <a:cs typeface="Corbel"/>
              </a:rPr>
              <a:t>like </a:t>
            </a:r>
            <a:r>
              <a:rPr sz="2300" dirty="0">
                <a:latin typeface="Corbel"/>
                <a:cs typeface="Corbel"/>
              </a:rPr>
              <a:t>if </a:t>
            </a:r>
            <a:r>
              <a:rPr sz="2300" spc="-5" dirty="0">
                <a:latin typeface="Corbel"/>
                <a:cs typeface="Corbel"/>
              </a:rPr>
              <a:t>the </a:t>
            </a:r>
            <a:r>
              <a:rPr sz="2300" dirty="0">
                <a:latin typeface="Corbel"/>
                <a:cs typeface="Corbel"/>
              </a:rPr>
              <a:t>folder </a:t>
            </a:r>
            <a:r>
              <a:rPr sz="2300" spc="-5" dirty="0">
                <a:latin typeface="Corbel"/>
                <a:cs typeface="Corbel"/>
              </a:rPr>
              <a:t>name </a:t>
            </a:r>
            <a:r>
              <a:rPr sz="2300" dirty="0">
                <a:latin typeface="Corbel"/>
                <a:cs typeface="Corbel"/>
              </a:rPr>
              <a:t>is “nitin” and we provide path </a:t>
            </a:r>
            <a:r>
              <a:rPr sz="2300" spc="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as</a:t>
            </a:r>
            <a:r>
              <a:rPr sz="2300" spc="5" dirty="0">
                <a:latin typeface="Corbel"/>
                <a:cs typeface="Corbel"/>
              </a:rPr>
              <a:t> </a:t>
            </a:r>
            <a:r>
              <a:rPr sz="2300" spc="-5" dirty="0">
                <a:latin typeface="Corbel"/>
                <a:cs typeface="Corbel"/>
              </a:rPr>
              <a:t>d:\nitin\poem.txt</a:t>
            </a:r>
            <a:r>
              <a:rPr sz="2300" dirty="0">
                <a:latin typeface="Corbel"/>
                <a:cs typeface="Corbel"/>
              </a:rPr>
              <a:t> </a:t>
            </a:r>
            <a:r>
              <a:rPr sz="2300" spc="-5" dirty="0">
                <a:latin typeface="Corbel"/>
                <a:cs typeface="Corbel"/>
              </a:rPr>
              <a:t>then</a:t>
            </a:r>
            <a:r>
              <a:rPr sz="2300" dirty="0">
                <a:latin typeface="Corbel"/>
                <a:cs typeface="Corbel"/>
              </a:rPr>
              <a:t> in</a:t>
            </a:r>
            <a:r>
              <a:rPr sz="2300" spc="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\nitin</a:t>
            </a:r>
            <a:r>
              <a:rPr sz="2300" spc="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“\n”</a:t>
            </a:r>
            <a:r>
              <a:rPr sz="2300" spc="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will</a:t>
            </a:r>
            <a:r>
              <a:rPr sz="2300" spc="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become</a:t>
            </a:r>
            <a:r>
              <a:rPr sz="2300" spc="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escape </a:t>
            </a:r>
            <a:r>
              <a:rPr sz="2300" spc="5" dirty="0">
                <a:latin typeface="Corbel"/>
                <a:cs typeface="Corbel"/>
              </a:rPr>
              <a:t> </a:t>
            </a:r>
            <a:r>
              <a:rPr sz="2300" spc="-5" dirty="0">
                <a:latin typeface="Corbel"/>
                <a:cs typeface="Corbel"/>
              </a:rPr>
              <a:t>character</a:t>
            </a:r>
            <a:r>
              <a:rPr sz="2300" dirty="0">
                <a:latin typeface="Corbel"/>
                <a:cs typeface="Corbel"/>
              </a:rPr>
              <a:t> for</a:t>
            </a:r>
            <a:r>
              <a:rPr sz="2300" spc="5" dirty="0">
                <a:latin typeface="Corbel"/>
                <a:cs typeface="Corbel"/>
              </a:rPr>
              <a:t> </a:t>
            </a:r>
            <a:r>
              <a:rPr sz="2300" spc="-5" dirty="0">
                <a:latin typeface="Corbel"/>
                <a:cs typeface="Corbel"/>
              </a:rPr>
              <a:t>new</a:t>
            </a:r>
            <a:r>
              <a:rPr sz="2300" dirty="0">
                <a:latin typeface="Corbel"/>
                <a:cs typeface="Corbel"/>
              </a:rPr>
              <a:t> line,</a:t>
            </a:r>
            <a:r>
              <a:rPr sz="2300" spc="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SO</a:t>
            </a:r>
            <a:r>
              <a:rPr sz="2300" spc="5" dirty="0">
                <a:latin typeface="Corbel"/>
                <a:cs typeface="Corbel"/>
              </a:rPr>
              <a:t> </a:t>
            </a:r>
            <a:r>
              <a:rPr sz="2300" spc="-65" dirty="0">
                <a:latin typeface="Corbel"/>
                <a:cs typeface="Corbel"/>
              </a:rPr>
              <a:t>ALWAYS</a:t>
            </a:r>
            <a:r>
              <a:rPr sz="2300" spc="-6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USE</a:t>
            </a:r>
            <a:r>
              <a:rPr sz="2300" spc="465" dirty="0">
                <a:latin typeface="Corbel"/>
                <a:cs typeface="Corbel"/>
              </a:rPr>
              <a:t> </a:t>
            </a:r>
            <a:r>
              <a:rPr sz="2300" spc="-5" dirty="0">
                <a:latin typeface="Corbel"/>
                <a:cs typeface="Corbel"/>
              </a:rPr>
              <a:t>DOUBLE </a:t>
            </a:r>
            <a:r>
              <a:rPr sz="2300" dirty="0">
                <a:latin typeface="Corbel"/>
                <a:cs typeface="Corbel"/>
              </a:rPr>
              <a:t> </a:t>
            </a:r>
            <a:r>
              <a:rPr sz="2300" spc="-5" dirty="0">
                <a:latin typeface="Corbel"/>
                <a:cs typeface="Corbel"/>
              </a:rPr>
              <a:t>BACKSLASH</a:t>
            </a:r>
            <a:r>
              <a:rPr sz="2300" spc="-10" dirty="0">
                <a:latin typeface="Corbel"/>
                <a:cs typeface="Corbel"/>
              </a:rPr>
              <a:t> </a:t>
            </a:r>
            <a:r>
              <a:rPr sz="2300" spc="-5" dirty="0">
                <a:latin typeface="Corbel"/>
                <a:cs typeface="Corbel"/>
              </a:rPr>
              <a:t>IN</a:t>
            </a:r>
            <a:r>
              <a:rPr sz="2300" spc="-10" dirty="0">
                <a:latin typeface="Corbel"/>
                <a:cs typeface="Corbel"/>
              </a:rPr>
              <a:t> </a:t>
            </a:r>
            <a:r>
              <a:rPr sz="2300" spc="-80" dirty="0">
                <a:latin typeface="Corbel"/>
                <a:cs typeface="Corbel"/>
              </a:rPr>
              <a:t>PATH</a:t>
            </a:r>
            <a:endParaRPr sz="23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2428</Words>
  <Application>Microsoft Office PowerPoint</Application>
  <PresentationFormat>On-screen Show (4:3)</PresentationFormat>
  <Paragraphs>369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Slide 1</vt:lpstr>
      <vt:lpstr>Introduction</vt:lpstr>
      <vt:lpstr>DATA FILES</vt:lpstr>
      <vt:lpstr>Text File</vt:lpstr>
      <vt:lpstr>Binary files</vt:lpstr>
      <vt:lpstr>Steps in Data File Handling</vt:lpstr>
      <vt:lpstr>Opening File</vt:lpstr>
      <vt:lpstr>Opening File</vt:lpstr>
      <vt:lpstr>Opening File</vt:lpstr>
      <vt:lpstr>Opening File</vt:lpstr>
      <vt:lpstr>File Handle</vt:lpstr>
      <vt:lpstr>File Access Mode</vt:lpstr>
      <vt:lpstr>Closing file</vt:lpstr>
      <vt:lpstr>Reading from File</vt:lpstr>
      <vt:lpstr>Example-1: read()</vt:lpstr>
      <vt:lpstr>Example-2: read()</vt:lpstr>
      <vt:lpstr>Example-3: readline()</vt:lpstr>
      <vt:lpstr>Example-3: readline()</vt:lpstr>
      <vt:lpstr>Example 4 Reading line by line using readline()</vt:lpstr>
      <vt:lpstr>Example-5: reading line by line using for loop</vt:lpstr>
      <vt:lpstr>Example-6: Calculating size of file with and without using EOL  and blank lines</vt:lpstr>
      <vt:lpstr>Example-7: readlinefs</vt:lpstr>
      <vt:lpstr>Example-8 &amp; 9: counting size of file in bytes and no of lines</vt:lpstr>
      <vt:lpstr>Questions…</vt:lpstr>
      <vt:lpstr>Writing onto files</vt:lpstr>
      <vt:lpstr>Example-1:</vt:lpstr>
      <vt:lpstr>Example-1:</vt:lpstr>
      <vt:lpstr>Example-1:</vt:lpstr>
      <vt:lpstr>Example-2:</vt:lpstr>
      <vt:lpstr>Example-3:</vt:lpstr>
      <vt:lpstr>Example-4: Writing String as a record  to file</vt:lpstr>
      <vt:lpstr>Example-4: To copy the content of one  file to another file</vt:lpstr>
      <vt:lpstr>flush() function</vt:lpstr>
      <vt:lpstr>Example: working of flush()</vt:lpstr>
      <vt:lpstr>Example: working of flush()</vt:lpstr>
      <vt:lpstr>Removing whitespaces after reading  from file</vt:lpstr>
      <vt:lpstr>Example: strip(),lstrip(),  rstrip()</vt:lpstr>
      <vt:lpstr>File Pointer</vt:lpstr>
      <vt:lpstr>Example</vt:lpstr>
      <vt:lpstr>File Modes and Opening position  of file pointer</vt:lpstr>
      <vt:lpstr>Standard INPUT, OUTPUT and ERROR STREAM</vt:lpstr>
      <vt:lpstr>Slide 42</vt:lpstr>
      <vt:lpstr>“with” statement</vt:lpstr>
      <vt:lpstr>Example</vt:lpstr>
      <vt:lpstr>Binary file operations</vt:lpstr>
      <vt:lpstr>Slide 46</vt:lpstr>
      <vt:lpstr>Example: dump()</vt:lpstr>
      <vt:lpstr>Example: load()</vt:lpstr>
      <vt:lpstr>Absolute Vs Relative PATH</vt:lpstr>
      <vt:lpstr>Absolute Vs Relative PATH</vt:lpstr>
      <vt:lpstr>Absolute Vs Relative PATH</vt:lpstr>
      <vt:lpstr>Slide 52</vt:lpstr>
      <vt:lpstr>Absolute Path</vt:lpstr>
      <vt:lpstr>Relative Path</vt:lpstr>
      <vt:lpstr>Relative addressing</vt:lpstr>
      <vt:lpstr>Relative addressing</vt:lpstr>
      <vt:lpstr>Getting name of current working  directory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Leena Gupta</dc:creator>
  <cp:lastModifiedBy>FF-107</cp:lastModifiedBy>
  <cp:revision>10</cp:revision>
  <dcterms:created xsi:type="dcterms:W3CDTF">2022-12-19T06:25:03Z</dcterms:created>
  <dcterms:modified xsi:type="dcterms:W3CDTF">2022-12-24T05:19:07Z</dcterms:modified>
</cp:coreProperties>
</file>