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4" r:id="rId5"/>
    <p:sldId id="265" r:id="rId6"/>
    <p:sldId id="266" r:id="rId7"/>
    <p:sldId id="269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65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WELCOME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~ Divyansh Jha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35B-02E7-B01C-7FC6-D55882A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LRC and VRC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DD6C7-5F77-AB89-93F4-461D7EF0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156" y="2103438"/>
            <a:ext cx="3849687" cy="3849687"/>
          </a:xfrm>
        </p:spPr>
      </p:pic>
    </p:spTree>
    <p:extLst>
      <p:ext uri="{BB962C8B-B14F-4D97-AF65-F5344CB8AC3E}">
        <p14:creationId xmlns:p14="http://schemas.microsoft.com/office/powerpoint/2010/main" val="39139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AAEE-8050-33DB-F52A-125A3B2B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Detection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A071-EC08-ED73-C318-F70DDF6F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CRC</a:t>
            </a:r>
          </a:p>
          <a:p>
            <a:r>
              <a:rPr lang="en-GB" dirty="0"/>
              <a:t>VRC</a:t>
            </a:r>
          </a:p>
          <a:p>
            <a:r>
              <a:rPr lang="en-GB" dirty="0"/>
              <a:t>LRC</a:t>
            </a:r>
          </a:p>
          <a:p>
            <a:r>
              <a:rPr lang="en-GB" dirty="0"/>
              <a:t>Checksum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49883-8336-2409-8878-A645E41E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0" y="2103120"/>
            <a:ext cx="3371789" cy="29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2A5-CDE9-EF6A-6EDD-2D503BD0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LRC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5391-50ED-FEEF-5356-C02B72C1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block of bits are organized in a table (of rows and columns).</a:t>
            </a:r>
          </a:p>
          <a:p>
            <a:r>
              <a:rPr lang="en-GB" dirty="0"/>
              <a:t>For example, instead of sending block of 32 bits, first it is organized into four rows and eight columns. </a:t>
            </a:r>
          </a:p>
          <a:p>
            <a:r>
              <a:rPr lang="en-GB" dirty="0"/>
              <a:t>Then parity bits for each column is calculated and new row of eight parity bits is formed. </a:t>
            </a:r>
          </a:p>
          <a:p>
            <a:r>
              <a:rPr lang="en-GB" dirty="0"/>
              <a:t>These eight parity bits are appended to original data before transmission.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6DC27-E3DE-E28A-4B1F-D5D1FE0E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98" y="2816352"/>
            <a:ext cx="3356201" cy="32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B3D2-2F90-C125-BAEF-EBBB00E6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VRC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FBA0-3F84-C4B5-E340-4FD0825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Vertical Redundancy Check</a:t>
            </a:r>
          </a:p>
          <a:p>
            <a:r>
              <a:rPr lang="en-GB" dirty="0"/>
              <a:t>Redundant bit is appended to every data unit.</a:t>
            </a:r>
          </a:p>
          <a:p>
            <a:r>
              <a:rPr lang="en-GB" dirty="0"/>
              <a:t>Total number of 1’s in the unit becomes even.</a:t>
            </a:r>
          </a:p>
          <a:p>
            <a:r>
              <a:rPr lang="en-GB" dirty="0"/>
              <a:t>The system now transmits entire extended unit across the network link</a:t>
            </a:r>
          </a:p>
          <a:p>
            <a:r>
              <a:rPr lang="en-GB" dirty="0"/>
              <a:t> At the receiver, all eight received bits are checked through even parity checking function.</a:t>
            </a:r>
          </a:p>
          <a:p>
            <a:r>
              <a:rPr lang="en-GB" dirty="0"/>
              <a:t>If it counts even 1's data unit passes.</a:t>
            </a:r>
          </a:p>
          <a:p>
            <a:r>
              <a:rPr lang="en-GB" dirty="0"/>
              <a:t>If it counts odd number of 1's, it means error has been introduced in the data somewhere</a:t>
            </a:r>
          </a:p>
          <a:p>
            <a:r>
              <a:rPr lang="en-GB" dirty="0"/>
              <a:t>Hence receiver rejects the whole data unit.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2E32C-5997-7835-68C5-47C77DCE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576" y="2014194"/>
            <a:ext cx="1944624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2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98D5-DE56-DF75-5AD8-1F8F93D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022F1-B62E-000B-CB42-6ED7B749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071" y="1423127"/>
            <a:ext cx="7179858" cy="4011746"/>
          </a:xfrm>
        </p:spPr>
      </p:pic>
    </p:spTree>
    <p:extLst>
      <p:ext uri="{BB962C8B-B14F-4D97-AF65-F5344CB8AC3E}">
        <p14:creationId xmlns:p14="http://schemas.microsoft.com/office/powerpoint/2010/main" val="299739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{9F9B91CB-EAD1-41D8-BBFB-9D0CE54DFB38}tf11531919_win32</Template>
  <TotalTime>730</TotalTime>
  <Words>170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Calibri</vt:lpstr>
      <vt:lpstr>Garamond</vt:lpstr>
      <vt:lpstr>SavonVTI</vt:lpstr>
      <vt:lpstr>WELCOME</vt:lpstr>
      <vt:lpstr>LRC and VRC</vt:lpstr>
      <vt:lpstr>Error Detection Methods</vt:lpstr>
      <vt:lpstr>LRC</vt:lpstr>
      <vt:lpstr>VRC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Divyansh Jha</dc:creator>
  <cp:lastModifiedBy>Divyansh Jha</cp:lastModifiedBy>
  <cp:revision>1</cp:revision>
  <dcterms:created xsi:type="dcterms:W3CDTF">2022-11-28T15:57:23Z</dcterms:created>
  <dcterms:modified xsi:type="dcterms:W3CDTF">2022-11-29T04:07:51Z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