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900" b="1" u="sng" dirty="0" smtClean="0">
                <a:latin typeface="Times New Roman" pitchFamily="18" charset="0"/>
                <a:cs typeface="Times New Roman" pitchFamily="18" charset="0"/>
              </a:rPr>
              <a:t>Installation</a:t>
            </a:r>
            <a:r>
              <a:rPr lang="en-US" sz="3900" b="1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many interpreters available freely to run Python scripts like IDLE (Integrated Development Environment) which is installed when you install the python software from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http://python.org/downloads/ </a:t>
            </a:r>
            <a:endParaRPr 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be followed and remembered: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1: Select Version of Python to Install.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2: Download Python Executable Installer.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3: Run Executable Installer.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4: Verify Python Was Installed 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Windows</a:t>
            </a: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5: Verify Pip Was Installed.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6: Add Python Path to Environment Variables (Optional)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46852" t="39583" r="12152" b="16667"/>
          <a:stretch>
            <a:fillRect/>
          </a:stretch>
        </p:blipFill>
        <p:spPr bwMode="auto">
          <a:xfrm>
            <a:off x="76200" y="304800"/>
            <a:ext cx="9017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3200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Working </a:t>
            </a:r>
            <a:r>
              <a:rPr lang="en-US" b="1" dirty="0" smtClean="0"/>
              <a:t>with Python </a:t>
            </a:r>
            <a:r>
              <a:rPr lang="en-US" b="1" dirty="0" smtClean="0"/>
              <a:t>-</a:t>
            </a:r>
            <a:r>
              <a:rPr lang="en-US" dirty="0" smtClean="0"/>
              <a:t>Python </a:t>
            </a:r>
            <a:r>
              <a:rPr lang="en-US" dirty="0" smtClean="0"/>
              <a:t>Code Execution: </a:t>
            </a:r>
            <a:r>
              <a:rPr lang="en-US" dirty="0" smtClean="0"/>
              <a:t>-</a:t>
            </a:r>
          </a:p>
          <a:p>
            <a:r>
              <a:rPr lang="en-US" dirty="0" smtClean="0"/>
              <a:t>Python’s </a:t>
            </a:r>
            <a:r>
              <a:rPr lang="en-US" dirty="0" smtClean="0"/>
              <a:t>traditional runtime execution model: Source code you type is translated to byte code, which is then run by the Python Virtual Machine (PVM).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 smtClean="0"/>
              <a:t>code is automatically compiled, but then it is interpreted.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42167" t="44792" r="11567" b="29166"/>
          <a:stretch>
            <a:fillRect/>
          </a:stretch>
        </p:blipFill>
        <p:spPr bwMode="auto">
          <a:xfrm>
            <a:off x="533400" y="3352799"/>
            <a:ext cx="7772400" cy="274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6096000"/>
          </a:xfrm>
        </p:spPr>
        <p:txBody>
          <a:bodyPr/>
          <a:lstStyle/>
          <a:p>
            <a:r>
              <a:rPr lang="en-US" dirty="0" smtClean="0"/>
              <a:t>There are two modes for using the Python interpreter: </a:t>
            </a:r>
            <a:endParaRPr lang="en-US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Interactive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Mode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Script Mode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3200" dirty="0" smtClean="0"/>
              <a:t>Running Python in interactive mode: </a:t>
            </a:r>
            <a:endParaRPr lang="en-US" sz="3200" dirty="0" smtClean="0"/>
          </a:p>
          <a:p>
            <a:pPr lvl="1" algn="just">
              <a:buNone/>
            </a:pPr>
            <a:r>
              <a:rPr lang="en-US" sz="3200" dirty="0" smtClean="0"/>
              <a:t>Without </a:t>
            </a:r>
            <a:r>
              <a:rPr lang="en-US" sz="3200" dirty="0" smtClean="0"/>
              <a:t>passing python script file to the interpreter, directly execute code to Python prompt. Once you’re inside the python interpreter, then you can start</a:t>
            </a:r>
            <a:r>
              <a:rPr lang="en-US" sz="3200" dirty="0" smtClean="0"/>
              <a:t>.</a:t>
            </a:r>
          </a:p>
          <a:p>
            <a:pPr lvl="1" algn="just"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&gt;&gt;&gt; print("hello world") </a:t>
            </a:r>
            <a:endParaRPr lang="en-US" sz="3200" dirty="0" smtClean="0"/>
          </a:p>
          <a:p>
            <a:pPr lvl="1" algn="just">
              <a:buNone/>
            </a:pPr>
            <a:r>
              <a:rPr lang="en-US" sz="3200" dirty="0" smtClean="0"/>
              <a:t>hello </a:t>
            </a:r>
            <a:r>
              <a:rPr lang="en-US" sz="3200" dirty="0" smtClean="0"/>
              <a:t>world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Running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in script mode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Alternatively, programmers can store Python script source code in a file with the </a:t>
            </a:r>
            <a:r>
              <a:rPr lang="en-US" sz="3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3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extension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, and use the interpreter to execute the contents of the file. 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execute the script by the interpreter, you have to tell the interpreter the name of the file. 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example, if you have a script name MyFile.py and you're working on Unix, to run the script you have to type: 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MyFile.py 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b="1" i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600" b="1" i="1" dirty="0" smtClean="0">
                <a:solidFill>
                  <a:srgbClr val="FF0000"/>
                </a:solidFill>
              </a:rPr>
              <a:t>Note:-Working </a:t>
            </a:r>
            <a:r>
              <a:rPr lang="en-US" sz="2600" b="1" i="1" dirty="0" smtClean="0">
                <a:solidFill>
                  <a:srgbClr val="FF0000"/>
                </a:solidFill>
              </a:rPr>
              <a:t>with the interactive mode is better when Python programmers deal with small pieces of code as you can type and execute them immediately, but when the code is more than 2-4 lines, using the script for coding can help to modify and use the code in future</a:t>
            </a:r>
            <a:endParaRPr lang="en-US" sz="26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3426" t="20833" r="23865" b="21875"/>
          <a:stretch>
            <a:fillRect/>
          </a:stretch>
        </p:blipFill>
        <p:spPr bwMode="auto">
          <a:xfrm>
            <a:off x="228600" y="304800"/>
            <a:ext cx="8384146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6354" t="21875" r="26208" b="17708"/>
          <a:stretch>
            <a:fillRect/>
          </a:stretch>
        </p:blipFill>
        <p:spPr bwMode="auto">
          <a:xfrm>
            <a:off x="228599" y="304800"/>
            <a:ext cx="8619797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4700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None/>
            </a:pP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is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widely used general-purpose, high level programming language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was initially designed by Guido van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Rossum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1991 and developed by Python Software Foundation.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was mainly developed for emphasis on code readability, and its syntax allows programmers to express concepts in fewer lines of 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programming language that lets you work quickly and integrate systems more efficiently.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two major Python versions-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Python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 and Python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 October 2000, Python 2.0 was released with many new features. •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3rd December 2008, Python 3.0 was released with more testing and includes new features.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324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Beginning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Python programming: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Finding an Interpreter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to have an interpreter to interpret and run our programs. There are certain online interpreters like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https://ide.geeksforgeeks.org/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http://ideone.com/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http://codepad.org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 that can be used to start Python without installing an interpreter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Windows: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many interpreters available freely to run Python scripts like IDLE (Integrated Development Environment) which is installed when you install the python software from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http://python.org/downloads/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172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Why to use Python: 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following are the primary factors to use python in day-to-day life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object-oriented Structure supports such concepts as polymorphism, operation overloading and multiple inheritance.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Indentation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Indentation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one of the greatest feature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It’s free (open source) Downloading python and installing python is free and easy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It’s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Powerful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Dynamic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typing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Built-in types and tools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Library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utilities 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Third party utilities (e.g. Numeric,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sciPy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Automatic memory management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5927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It’s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Portable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runs virtually every major platform used today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 as you have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compatible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interpreter installed, python programs will run in exactly the same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irrespective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platform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 It’s easy to use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intermediate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compile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Programs are compiled automatically to an intermediate form called byte code, which the interpreter then reads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gives python the development speed of an interpreter without the performance loss inherent in purely interpreted languages.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syntax are pretty intuitive and easy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gras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 Interpreted Language Python is processed at runtime by python Interpreter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Interactive Programming Language Users can interact with the python interpreter directly for writing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programs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Straight forward syntax The formation of python syntax is simple and straight forward which also makes it popular.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378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Lecture-1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Leena Gupta</dc:creator>
  <cp:lastModifiedBy>Leena Gupta</cp:lastModifiedBy>
  <cp:revision>7</cp:revision>
  <dcterms:created xsi:type="dcterms:W3CDTF">2006-08-16T00:00:00Z</dcterms:created>
  <dcterms:modified xsi:type="dcterms:W3CDTF">2022-09-12T05:47:32Z</dcterms:modified>
</cp:coreProperties>
</file>