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 Calculator - Java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README Presentation for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Java project implements a Custom Calculator with extended exception handling.</a:t>
            </a:r>
          </a:p>
          <a:p/>
          <a:p>
            <a:r>
              <a:t>It performs basic arithmetic operations: addition, subtraction, multiplication, and division.</a:t>
            </a:r>
          </a:p>
          <a:p>
            <a:r>
              <a:t>Includes custom exceptions to manage invalid inputs and edge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Handles addition, subtraction, multiplication, and division.</a:t>
            </a:r>
          </a:p>
          <a:p>
            <a:r>
              <a:t>- Custom Exceptions:</a:t>
            </a:r>
          </a:p>
          <a:p>
            <a:r>
              <a:t>  * InvalidInputException</a:t>
            </a:r>
          </a:p>
          <a:p>
            <a:r>
              <a:t>  * CannotDivideBy0Exception</a:t>
            </a:r>
          </a:p>
          <a:p>
            <a:r>
              <a:t>  * MaxInputException</a:t>
            </a:r>
          </a:p>
          <a:p>
            <a:r>
              <a:t>  * MaxMultiplierReachedException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Exceptions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InvalidInputException: Thrown for invalid operators.</a:t>
            </a:r>
          </a:p>
          <a:p>
            <a:r>
              <a:t>• CannotDivideBy0Exception: Thrown when attempting division by 0.</a:t>
            </a:r>
          </a:p>
          <a:p>
            <a:r>
              <a:t>• MaxInputException: Ensures inputs do not exceed 100,000.</a:t>
            </a:r>
          </a:p>
          <a:p>
            <a:r>
              <a:t>• MaxMultiplierReachedException: Restricts multiplication inputs to 7,000.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Compile the program using a Java compiler.</a:t>
            </a:r>
          </a:p>
          <a:p>
            <a:r>
              <a:t>2. Run the program and follow the prompts.</a:t>
            </a:r>
          </a:p>
          <a:p>
            <a:r>
              <a:t>3. Enter two numerical values.</a:t>
            </a:r>
          </a:p>
          <a:p>
            <a:r>
              <a:t>4. Enter an operator: +, -, *, /</a:t>
            </a:r>
          </a:p>
          <a:p>
            <a:r>
              <a:t>5. Observe the result or any custom exception message.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Thanks for checking out the Custom Calculator!</a:t>
            </a:r>
          </a:p>
          <a:p>
            <a:r>
              <a:t>Feel free to contribute or report issues on GitHub.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