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C2560-7350-877D-B9EF-F8B44DA3E3B5}" v="40" dt="2021-03-11T04:46:32.811"/>
    <p1510:client id="{65C751CA-A9F4-4680-BBAE-9A087820080E}" v="1149" dt="2021-03-10T17:39:38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2381C-C7F0-4B97-93DF-1E8F63854E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26D79E-CF8A-41FB-8E84-04393DACFB57}">
      <dgm:prSet/>
      <dgm:spPr/>
      <dgm:t>
        <a:bodyPr/>
        <a:lstStyle/>
        <a:p>
          <a:r>
            <a:rPr lang="en-US"/>
            <a:t>Different states for an order</a:t>
          </a:r>
        </a:p>
      </dgm:t>
    </dgm:pt>
    <dgm:pt modelId="{92701511-31F6-4995-8F1B-8396663014C0}" type="parTrans" cxnId="{DAD4584A-3925-43A5-9E06-5BA2D3EF1065}">
      <dgm:prSet/>
      <dgm:spPr/>
      <dgm:t>
        <a:bodyPr/>
        <a:lstStyle/>
        <a:p>
          <a:endParaRPr lang="en-US"/>
        </a:p>
      </dgm:t>
    </dgm:pt>
    <dgm:pt modelId="{4D53257F-035C-4DDC-9690-7B126B8117BA}" type="sibTrans" cxnId="{DAD4584A-3925-43A5-9E06-5BA2D3EF1065}">
      <dgm:prSet/>
      <dgm:spPr/>
      <dgm:t>
        <a:bodyPr/>
        <a:lstStyle/>
        <a:p>
          <a:endParaRPr lang="en-US"/>
        </a:p>
      </dgm:t>
    </dgm:pt>
    <dgm:pt modelId="{E479D8CD-B11D-43AF-A16B-32866CC08ECD}">
      <dgm:prSet/>
      <dgm:spPr/>
      <dgm:t>
        <a:bodyPr/>
        <a:lstStyle/>
        <a:p>
          <a:r>
            <a:rPr lang="en-US"/>
            <a:t>Not Confirmed</a:t>
          </a:r>
        </a:p>
      </dgm:t>
    </dgm:pt>
    <dgm:pt modelId="{1282CEE6-50D5-46D6-BEE5-0F4B312B124D}" type="parTrans" cxnId="{5E001F12-3D81-41D0-8A6C-0EADF59CF621}">
      <dgm:prSet/>
      <dgm:spPr/>
      <dgm:t>
        <a:bodyPr/>
        <a:lstStyle/>
        <a:p>
          <a:endParaRPr lang="en-US"/>
        </a:p>
      </dgm:t>
    </dgm:pt>
    <dgm:pt modelId="{46FD2068-4EF8-41F0-AB6E-A20CCCAE0F76}" type="sibTrans" cxnId="{5E001F12-3D81-41D0-8A6C-0EADF59CF621}">
      <dgm:prSet/>
      <dgm:spPr/>
      <dgm:t>
        <a:bodyPr/>
        <a:lstStyle/>
        <a:p>
          <a:endParaRPr lang="en-US"/>
        </a:p>
      </dgm:t>
    </dgm:pt>
    <dgm:pt modelId="{72EEAE81-1FD9-475F-B3B7-0872F78BF8CA}">
      <dgm:prSet/>
      <dgm:spPr/>
      <dgm:t>
        <a:bodyPr/>
        <a:lstStyle/>
        <a:p>
          <a:r>
            <a:rPr lang="en-US"/>
            <a:t>Confirmed</a:t>
          </a:r>
        </a:p>
      </dgm:t>
    </dgm:pt>
    <dgm:pt modelId="{E7E150A9-6F45-4B2D-A60F-44D4ECCF7549}" type="parTrans" cxnId="{1278C7A4-2508-4451-826F-7242E82F4C87}">
      <dgm:prSet/>
      <dgm:spPr/>
      <dgm:t>
        <a:bodyPr/>
        <a:lstStyle/>
        <a:p>
          <a:endParaRPr lang="en-US"/>
        </a:p>
      </dgm:t>
    </dgm:pt>
    <dgm:pt modelId="{C7190075-3354-44B3-91A6-FDEAD1A9EE71}" type="sibTrans" cxnId="{1278C7A4-2508-4451-826F-7242E82F4C87}">
      <dgm:prSet/>
      <dgm:spPr/>
      <dgm:t>
        <a:bodyPr/>
        <a:lstStyle/>
        <a:p>
          <a:endParaRPr lang="en-US"/>
        </a:p>
      </dgm:t>
    </dgm:pt>
    <dgm:pt modelId="{ACE34050-0898-4A31-886A-4AFEE2447A0E}">
      <dgm:prSet/>
      <dgm:spPr/>
      <dgm:t>
        <a:bodyPr/>
        <a:lstStyle/>
        <a:p>
          <a:r>
            <a:rPr lang="en-US"/>
            <a:t>Shipped</a:t>
          </a:r>
        </a:p>
      </dgm:t>
    </dgm:pt>
    <dgm:pt modelId="{D961BB8B-D59E-46FA-98EE-B8CB016E3F4B}" type="parTrans" cxnId="{102F63D0-78F2-4D34-88D3-7F9B44ED28C0}">
      <dgm:prSet/>
      <dgm:spPr/>
      <dgm:t>
        <a:bodyPr/>
        <a:lstStyle/>
        <a:p>
          <a:endParaRPr lang="en-US"/>
        </a:p>
      </dgm:t>
    </dgm:pt>
    <dgm:pt modelId="{B545A626-54B9-4ECA-898A-4F84A56D187D}" type="sibTrans" cxnId="{102F63D0-78F2-4D34-88D3-7F9B44ED28C0}">
      <dgm:prSet/>
      <dgm:spPr/>
      <dgm:t>
        <a:bodyPr/>
        <a:lstStyle/>
        <a:p>
          <a:endParaRPr lang="en-US"/>
        </a:p>
      </dgm:t>
    </dgm:pt>
    <dgm:pt modelId="{48917586-8B79-40D6-97C1-6B448A6FA012}">
      <dgm:prSet/>
      <dgm:spPr/>
      <dgm:t>
        <a:bodyPr/>
        <a:lstStyle/>
        <a:p>
          <a:r>
            <a:rPr lang="en-US"/>
            <a:t>Delivered</a:t>
          </a:r>
        </a:p>
      </dgm:t>
    </dgm:pt>
    <dgm:pt modelId="{D962BBE0-019C-429C-85BA-8DA09732B7A8}" type="parTrans" cxnId="{E99C0702-754A-46DB-848A-01D97D30A2B6}">
      <dgm:prSet/>
      <dgm:spPr/>
      <dgm:t>
        <a:bodyPr/>
        <a:lstStyle/>
        <a:p>
          <a:endParaRPr lang="en-US"/>
        </a:p>
      </dgm:t>
    </dgm:pt>
    <dgm:pt modelId="{CFAF7E57-26BB-4ECC-B618-D129DF4C57BB}" type="sibTrans" cxnId="{E99C0702-754A-46DB-848A-01D97D30A2B6}">
      <dgm:prSet/>
      <dgm:spPr/>
      <dgm:t>
        <a:bodyPr/>
        <a:lstStyle/>
        <a:p>
          <a:endParaRPr lang="en-US"/>
        </a:p>
      </dgm:t>
    </dgm:pt>
    <dgm:pt modelId="{6A4060D3-CA7F-4339-8576-C1680D81BC39}">
      <dgm:prSet/>
      <dgm:spPr/>
      <dgm:t>
        <a:bodyPr/>
        <a:lstStyle/>
        <a:p>
          <a:r>
            <a:rPr lang="en-US"/>
            <a:t>Cancelled</a:t>
          </a:r>
        </a:p>
      </dgm:t>
    </dgm:pt>
    <dgm:pt modelId="{161C4BE5-B6D0-446B-8429-43E57BF168CD}" type="parTrans" cxnId="{8C99C1EB-79FA-4BE2-B33C-55BBF6A376F6}">
      <dgm:prSet/>
      <dgm:spPr/>
      <dgm:t>
        <a:bodyPr/>
        <a:lstStyle/>
        <a:p>
          <a:endParaRPr lang="en-US"/>
        </a:p>
      </dgm:t>
    </dgm:pt>
    <dgm:pt modelId="{2ECBE412-6306-4285-A336-D8AA301E139F}" type="sibTrans" cxnId="{8C99C1EB-79FA-4BE2-B33C-55BBF6A376F6}">
      <dgm:prSet/>
      <dgm:spPr/>
      <dgm:t>
        <a:bodyPr/>
        <a:lstStyle/>
        <a:p>
          <a:endParaRPr lang="en-US"/>
        </a:p>
      </dgm:t>
    </dgm:pt>
    <dgm:pt modelId="{0E455D5E-315D-4D7F-B954-EAF4AC34B07A}" type="pres">
      <dgm:prSet presAssocID="{2842381C-C7F0-4B97-93DF-1E8F63854EF7}" presName="linear" presStyleCnt="0">
        <dgm:presLayoutVars>
          <dgm:animLvl val="lvl"/>
          <dgm:resizeHandles val="exact"/>
        </dgm:presLayoutVars>
      </dgm:prSet>
      <dgm:spPr/>
    </dgm:pt>
    <dgm:pt modelId="{2B158D6F-EFE9-417F-8EBF-E725E8595792}" type="pres">
      <dgm:prSet presAssocID="{DA26D79E-CF8A-41FB-8E84-04393DACFB5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695EE1-CE5E-4FA8-90A1-1520778748A4}" type="pres">
      <dgm:prSet presAssocID="{DA26D79E-CF8A-41FB-8E84-04393DACFB5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99C0702-754A-46DB-848A-01D97D30A2B6}" srcId="{DA26D79E-CF8A-41FB-8E84-04393DACFB57}" destId="{48917586-8B79-40D6-97C1-6B448A6FA012}" srcOrd="3" destOrd="0" parTransId="{D962BBE0-019C-429C-85BA-8DA09732B7A8}" sibTransId="{CFAF7E57-26BB-4ECC-B618-D129DF4C57BB}"/>
    <dgm:cxn modelId="{4503710F-E885-45CD-8417-F8C4FB202DD2}" type="presOf" srcId="{DA26D79E-CF8A-41FB-8E84-04393DACFB57}" destId="{2B158D6F-EFE9-417F-8EBF-E725E8595792}" srcOrd="0" destOrd="0" presId="urn:microsoft.com/office/officeart/2005/8/layout/vList2"/>
    <dgm:cxn modelId="{C28D6911-B66E-4219-9B7B-4A1B719D179E}" type="presOf" srcId="{48917586-8B79-40D6-97C1-6B448A6FA012}" destId="{19695EE1-CE5E-4FA8-90A1-1520778748A4}" srcOrd="0" destOrd="3" presId="urn:microsoft.com/office/officeart/2005/8/layout/vList2"/>
    <dgm:cxn modelId="{5E001F12-3D81-41D0-8A6C-0EADF59CF621}" srcId="{DA26D79E-CF8A-41FB-8E84-04393DACFB57}" destId="{E479D8CD-B11D-43AF-A16B-32866CC08ECD}" srcOrd="0" destOrd="0" parTransId="{1282CEE6-50D5-46D6-BEE5-0F4B312B124D}" sibTransId="{46FD2068-4EF8-41F0-AB6E-A20CCCAE0F76}"/>
    <dgm:cxn modelId="{46048920-FD8F-4013-B974-3B9A4E4FD364}" type="presOf" srcId="{ACE34050-0898-4A31-886A-4AFEE2447A0E}" destId="{19695EE1-CE5E-4FA8-90A1-1520778748A4}" srcOrd="0" destOrd="2" presId="urn:microsoft.com/office/officeart/2005/8/layout/vList2"/>
    <dgm:cxn modelId="{DAD4584A-3925-43A5-9E06-5BA2D3EF1065}" srcId="{2842381C-C7F0-4B97-93DF-1E8F63854EF7}" destId="{DA26D79E-CF8A-41FB-8E84-04393DACFB57}" srcOrd="0" destOrd="0" parTransId="{92701511-31F6-4995-8F1B-8396663014C0}" sibTransId="{4D53257F-035C-4DDC-9690-7B126B8117BA}"/>
    <dgm:cxn modelId="{8413816F-6640-49A7-B3F1-F2D2CDAA017B}" type="presOf" srcId="{2842381C-C7F0-4B97-93DF-1E8F63854EF7}" destId="{0E455D5E-315D-4D7F-B954-EAF4AC34B07A}" srcOrd="0" destOrd="0" presId="urn:microsoft.com/office/officeart/2005/8/layout/vList2"/>
    <dgm:cxn modelId="{628D3557-E87F-41E3-B019-4EC27E107943}" type="presOf" srcId="{6A4060D3-CA7F-4339-8576-C1680D81BC39}" destId="{19695EE1-CE5E-4FA8-90A1-1520778748A4}" srcOrd="0" destOrd="4" presId="urn:microsoft.com/office/officeart/2005/8/layout/vList2"/>
    <dgm:cxn modelId="{90543180-4C6D-473E-B4FD-C7B4725A0C5D}" type="presOf" srcId="{E479D8CD-B11D-43AF-A16B-32866CC08ECD}" destId="{19695EE1-CE5E-4FA8-90A1-1520778748A4}" srcOrd="0" destOrd="0" presId="urn:microsoft.com/office/officeart/2005/8/layout/vList2"/>
    <dgm:cxn modelId="{1278C7A4-2508-4451-826F-7242E82F4C87}" srcId="{DA26D79E-CF8A-41FB-8E84-04393DACFB57}" destId="{72EEAE81-1FD9-475F-B3B7-0872F78BF8CA}" srcOrd="1" destOrd="0" parTransId="{E7E150A9-6F45-4B2D-A60F-44D4ECCF7549}" sibTransId="{C7190075-3354-44B3-91A6-FDEAD1A9EE71}"/>
    <dgm:cxn modelId="{BD1EA0B9-4B7D-4109-848D-1F08E0950632}" type="presOf" srcId="{72EEAE81-1FD9-475F-B3B7-0872F78BF8CA}" destId="{19695EE1-CE5E-4FA8-90A1-1520778748A4}" srcOrd="0" destOrd="1" presId="urn:microsoft.com/office/officeart/2005/8/layout/vList2"/>
    <dgm:cxn modelId="{102F63D0-78F2-4D34-88D3-7F9B44ED28C0}" srcId="{DA26D79E-CF8A-41FB-8E84-04393DACFB57}" destId="{ACE34050-0898-4A31-886A-4AFEE2447A0E}" srcOrd="2" destOrd="0" parTransId="{D961BB8B-D59E-46FA-98EE-B8CB016E3F4B}" sibTransId="{B545A626-54B9-4ECA-898A-4F84A56D187D}"/>
    <dgm:cxn modelId="{8C99C1EB-79FA-4BE2-B33C-55BBF6A376F6}" srcId="{DA26D79E-CF8A-41FB-8E84-04393DACFB57}" destId="{6A4060D3-CA7F-4339-8576-C1680D81BC39}" srcOrd="4" destOrd="0" parTransId="{161C4BE5-B6D0-446B-8429-43E57BF168CD}" sibTransId="{2ECBE412-6306-4285-A336-D8AA301E139F}"/>
    <dgm:cxn modelId="{42826909-1140-43AA-AC4B-395966FFBDE3}" type="presParOf" srcId="{0E455D5E-315D-4D7F-B954-EAF4AC34B07A}" destId="{2B158D6F-EFE9-417F-8EBF-E725E8595792}" srcOrd="0" destOrd="0" presId="urn:microsoft.com/office/officeart/2005/8/layout/vList2"/>
    <dgm:cxn modelId="{55C262F0-D523-45EF-8A5F-6D5563CA38EF}" type="presParOf" srcId="{0E455D5E-315D-4D7F-B954-EAF4AC34B07A}" destId="{19695EE1-CE5E-4FA8-90A1-1520778748A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F0144-B160-4B6B-836C-5F00276260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981940-E475-4955-AF20-94014A83B2A5}">
      <dgm:prSet/>
      <dgm:spPr/>
      <dgm:t>
        <a:bodyPr/>
        <a:lstStyle/>
        <a:p>
          <a:r>
            <a:rPr lang="en-US"/>
            <a:t>Different states for a purchase</a:t>
          </a:r>
        </a:p>
      </dgm:t>
    </dgm:pt>
    <dgm:pt modelId="{19D77E1C-4766-48D5-ACDC-08100C3C3B02}" type="parTrans" cxnId="{DCD82A7E-F635-48E1-A99F-8A0B5A4992CD}">
      <dgm:prSet/>
      <dgm:spPr/>
      <dgm:t>
        <a:bodyPr/>
        <a:lstStyle/>
        <a:p>
          <a:endParaRPr lang="en-US"/>
        </a:p>
      </dgm:t>
    </dgm:pt>
    <dgm:pt modelId="{C74118B8-76DB-4769-99E4-5CFA5312014A}" type="sibTrans" cxnId="{DCD82A7E-F635-48E1-A99F-8A0B5A4992CD}">
      <dgm:prSet/>
      <dgm:spPr/>
      <dgm:t>
        <a:bodyPr/>
        <a:lstStyle/>
        <a:p>
          <a:endParaRPr lang="en-US"/>
        </a:p>
      </dgm:t>
    </dgm:pt>
    <dgm:pt modelId="{EF741C21-01B7-4D8A-9E4E-DA13F6069D69}">
      <dgm:prSet/>
      <dgm:spPr/>
      <dgm:t>
        <a:bodyPr/>
        <a:lstStyle/>
        <a:p>
          <a:r>
            <a:rPr lang="en-US"/>
            <a:t>Draft</a:t>
          </a:r>
        </a:p>
      </dgm:t>
    </dgm:pt>
    <dgm:pt modelId="{939EBB59-9F02-4BB5-BE89-4FDBE2B56904}" type="parTrans" cxnId="{64516C54-3C27-433F-BCC7-351E6FBD9A39}">
      <dgm:prSet/>
      <dgm:spPr/>
      <dgm:t>
        <a:bodyPr/>
        <a:lstStyle/>
        <a:p>
          <a:endParaRPr lang="en-US"/>
        </a:p>
      </dgm:t>
    </dgm:pt>
    <dgm:pt modelId="{491447A7-17F4-47EA-B3DD-E311DD12C398}" type="sibTrans" cxnId="{64516C54-3C27-433F-BCC7-351E6FBD9A39}">
      <dgm:prSet/>
      <dgm:spPr/>
      <dgm:t>
        <a:bodyPr/>
        <a:lstStyle/>
        <a:p>
          <a:endParaRPr lang="en-US"/>
        </a:p>
      </dgm:t>
    </dgm:pt>
    <dgm:pt modelId="{E20F54AC-B487-4C1E-A072-E9724677A4F5}">
      <dgm:prSet/>
      <dgm:spPr/>
      <dgm:t>
        <a:bodyPr/>
        <a:lstStyle/>
        <a:p>
          <a:r>
            <a:rPr lang="en-US"/>
            <a:t>Raised</a:t>
          </a:r>
        </a:p>
      </dgm:t>
    </dgm:pt>
    <dgm:pt modelId="{A3DE9CC9-AB85-4A40-AA4F-C55AFBA5DABF}" type="parTrans" cxnId="{CBFA12CF-A26E-45F0-BBDC-1441C058B993}">
      <dgm:prSet/>
      <dgm:spPr/>
      <dgm:t>
        <a:bodyPr/>
        <a:lstStyle/>
        <a:p>
          <a:endParaRPr lang="en-US"/>
        </a:p>
      </dgm:t>
    </dgm:pt>
    <dgm:pt modelId="{D99536EB-4108-4190-9C85-DF9E038950E8}" type="sibTrans" cxnId="{CBFA12CF-A26E-45F0-BBDC-1441C058B993}">
      <dgm:prSet/>
      <dgm:spPr/>
      <dgm:t>
        <a:bodyPr/>
        <a:lstStyle/>
        <a:p>
          <a:endParaRPr lang="en-US"/>
        </a:p>
      </dgm:t>
    </dgm:pt>
    <dgm:pt modelId="{D504D82A-6300-4CBA-9D6D-B6C911C17BDC}">
      <dgm:prSet/>
      <dgm:spPr/>
      <dgm:t>
        <a:bodyPr/>
        <a:lstStyle/>
        <a:p>
          <a:r>
            <a:rPr lang="en-US"/>
            <a:t>Received</a:t>
          </a:r>
        </a:p>
      </dgm:t>
    </dgm:pt>
    <dgm:pt modelId="{8D4905F8-C042-4DFB-B3FC-077C05B358AD}" type="parTrans" cxnId="{7BEAFC4E-ADD4-457C-B7D7-17D0F637A73F}">
      <dgm:prSet/>
      <dgm:spPr/>
      <dgm:t>
        <a:bodyPr/>
        <a:lstStyle/>
        <a:p>
          <a:endParaRPr lang="en-US"/>
        </a:p>
      </dgm:t>
    </dgm:pt>
    <dgm:pt modelId="{3612AAA6-9A62-4456-B16C-48062D23633F}" type="sibTrans" cxnId="{7BEAFC4E-ADD4-457C-B7D7-17D0F637A73F}">
      <dgm:prSet/>
      <dgm:spPr/>
      <dgm:t>
        <a:bodyPr/>
        <a:lstStyle/>
        <a:p>
          <a:endParaRPr lang="en-US"/>
        </a:p>
      </dgm:t>
    </dgm:pt>
    <dgm:pt modelId="{610CD20F-978C-4F43-9D04-C1ED42CDC9AF}">
      <dgm:prSet/>
      <dgm:spPr/>
      <dgm:t>
        <a:bodyPr/>
        <a:lstStyle/>
        <a:p>
          <a:r>
            <a:rPr lang="en-US"/>
            <a:t>Closed</a:t>
          </a:r>
        </a:p>
      </dgm:t>
    </dgm:pt>
    <dgm:pt modelId="{60E25BD0-4444-4016-A663-08E4D9708A7C}" type="parTrans" cxnId="{3926BC7F-81EE-4163-AA69-A3FE7B7F5D6F}">
      <dgm:prSet/>
      <dgm:spPr/>
      <dgm:t>
        <a:bodyPr/>
        <a:lstStyle/>
        <a:p>
          <a:endParaRPr lang="en-US"/>
        </a:p>
      </dgm:t>
    </dgm:pt>
    <dgm:pt modelId="{9D90A2E8-A835-484B-9A9C-F9F2F7F8CEC9}" type="sibTrans" cxnId="{3926BC7F-81EE-4163-AA69-A3FE7B7F5D6F}">
      <dgm:prSet/>
      <dgm:spPr/>
      <dgm:t>
        <a:bodyPr/>
        <a:lstStyle/>
        <a:p>
          <a:endParaRPr lang="en-US"/>
        </a:p>
      </dgm:t>
    </dgm:pt>
    <dgm:pt modelId="{3053B8ED-D5C7-4667-AEB6-9A4250173321}">
      <dgm:prSet/>
      <dgm:spPr/>
      <dgm:t>
        <a:bodyPr/>
        <a:lstStyle/>
        <a:p>
          <a:r>
            <a:rPr lang="en-US"/>
            <a:t>Cancelled</a:t>
          </a:r>
        </a:p>
      </dgm:t>
    </dgm:pt>
    <dgm:pt modelId="{DF08B71A-9EB4-4784-866E-5AE6A0E8102A}" type="parTrans" cxnId="{3013575B-84E2-4AA0-9D95-9BF288094D06}">
      <dgm:prSet/>
      <dgm:spPr/>
      <dgm:t>
        <a:bodyPr/>
        <a:lstStyle/>
        <a:p>
          <a:endParaRPr lang="en-US"/>
        </a:p>
      </dgm:t>
    </dgm:pt>
    <dgm:pt modelId="{157988B1-CC15-44E9-8FF6-2F1C4D679A1F}" type="sibTrans" cxnId="{3013575B-84E2-4AA0-9D95-9BF288094D06}">
      <dgm:prSet/>
      <dgm:spPr/>
      <dgm:t>
        <a:bodyPr/>
        <a:lstStyle/>
        <a:p>
          <a:endParaRPr lang="en-US"/>
        </a:p>
      </dgm:t>
    </dgm:pt>
    <dgm:pt modelId="{450B8125-C12E-4A6B-B463-EA7E055A3BF9}" type="pres">
      <dgm:prSet presAssocID="{2C3F0144-B160-4B6B-836C-5F0027626037}" presName="linear" presStyleCnt="0">
        <dgm:presLayoutVars>
          <dgm:animLvl val="lvl"/>
          <dgm:resizeHandles val="exact"/>
        </dgm:presLayoutVars>
      </dgm:prSet>
      <dgm:spPr/>
    </dgm:pt>
    <dgm:pt modelId="{9E3C2808-432D-4313-8C26-85EA1CD083F5}" type="pres">
      <dgm:prSet presAssocID="{E6981940-E475-4955-AF20-94014A83B2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DEA9FFC-45B6-4DF0-8890-454000B3BAA7}" type="pres">
      <dgm:prSet presAssocID="{E6981940-E475-4955-AF20-94014A83B2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6A1C13A-9201-4668-943E-3E4C749406DE}" type="presOf" srcId="{2C3F0144-B160-4B6B-836C-5F0027626037}" destId="{450B8125-C12E-4A6B-B463-EA7E055A3BF9}" srcOrd="0" destOrd="0" presId="urn:microsoft.com/office/officeart/2005/8/layout/vList2"/>
    <dgm:cxn modelId="{3013575B-84E2-4AA0-9D95-9BF288094D06}" srcId="{E6981940-E475-4955-AF20-94014A83B2A5}" destId="{3053B8ED-D5C7-4667-AEB6-9A4250173321}" srcOrd="4" destOrd="0" parTransId="{DF08B71A-9EB4-4784-866E-5AE6A0E8102A}" sibTransId="{157988B1-CC15-44E9-8FF6-2F1C4D679A1F}"/>
    <dgm:cxn modelId="{7BEAFC4E-ADD4-457C-B7D7-17D0F637A73F}" srcId="{E6981940-E475-4955-AF20-94014A83B2A5}" destId="{D504D82A-6300-4CBA-9D6D-B6C911C17BDC}" srcOrd="2" destOrd="0" parTransId="{8D4905F8-C042-4DFB-B3FC-077C05B358AD}" sibTransId="{3612AAA6-9A62-4456-B16C-48062D23633F}"/>
    <dgm:cxn modelId="{64516C54-3C27-433F-BCC7-351E6FBD9A39}" srcId="{E6981940-E475-4955-AF20-94014A83B2A5}" destId="{EF741C21-01B7-4D8A-9E4E-DA13F6069D69}" srcOrd="0" destOrd="0" parTransId="{939EBB59-9F02-4BB5-BE89-4FDBE2B56904}" sibTransId="{491447A7-17F4-47EA-B3DD-E311DD12C398}"/>
    <dgm:cxn modelId="{DCD82A7E-F635-48E1-A99F-8A0B5A4992CD}" srcId="{2C3F0144-B160-4B6B-836C-5F0027626037}" destId="{E6981940-E475-4955-AF20-94014A83B2A5}" srcOrd="0" destOrd="0" parTransId="{19D77E1C-4766-48D5-ACDC-08100C3C3B02}" sibTransId="{C74118B8-76DB-4769-99E4-5CFA5312014A}"/>
    <dgm:cxn modelId="{3926BC7F-81EE-4163-AA69-A3FE7B7F5D6F}" srcId="{E6981940-E475-4955-AF20-94014A83B2A5}" destId="{610CD20F-978C-4F43-9D04-C1ED42CDC9AF}" srcOrd="3" destOrd="0" parTransId="{60E25BD0-4444-4016-A663-08E4D9708A7C}" sibTransId="{9D90A2E8-A835-484B-9A9C-F9F2F7F8CEC9}"/>
    <dgm:cxn modelId="{2B509891-50B2-4577-9F02-6D3377AAC5CC}" type="presOf" srcId="{610CD20F-978C-4F43-9D04-C1ED42CDC9AF}" destId="{7DEA9FFC-45B6-4DF0-8890-454000B3BAA7}" srcOrd="0" destOrd="3" presId="urn:microsoft.com/office/officeart/2005/8/layout/vList2"/>
    <dgm:cxn modelId="{7F130EA3-97BC-4E40-A1C7-EF2DA1C10452}" type="presOf" srcId="{EF741C21-01B7-4D8A-9E4E-DA13F6069D69}" destId="{7DEA9FFC-45B6-4DF0-8890-454000B3BAA7}" srcOrd="0" destOrd="0" presId="urn:microsoft.com/office/officeart/2005/8/layout/vList2"/>
    <dgm:cxn modelId="{1FFA38B5-747B-4026-A82E-AB5A49BD5C20}" type="presOf" srcId="{E6981940-E475-4955-AF20-94014A83B2A5}" destId="{9E3C2808-432D-4313-8C26-85EA1CD083F5}" srcOrd="0" destOrd="0" presId="urn:microsoft.com/office/officeart/2005/8/layout/vList2"/>
    <dgm:cxn modelId="{CBFA12CF-A26E-45F0-BBDC-1441C058B993}" srcId="{E6981940-E475-4955-AF20-94014A83B2A5}" destId="{E20F54AC-B487-4C1E-A072-E9724677A4F5}" srcOrd="1" destOrd="0" parTransId="{A3DE9CC9-AB85-4A40-AA4F-C55AFBA5DABF}" sibTransId="{D99536EB-4108-4190-9C85-DF9E038950E8}"/>
    <dgm:cxn modelId="{1719A5D6-519A-4FA2-B937-144D97FC8A1F}" type="presOf" srcId="{D504D82A-6300-4CBA-9D6D-B6C911C17BDC}" destId="{7DEA9FFC-45B6-4DF0-8890-454000B3BAA7}" srcOrd="0" destOrd="2" presId="urn:microsoft.com/office/officeart/2005/8/layout/vList2"/>
    <dgm:cxn modelId="{7B154AF0-06FC-421E-B86D-8949F5DAE66C}" type="presOf" srcId="{E20F54AC-B487-4C1E-A072-E9724677A4F5}" destId="{7DEA9FFC-45B6-4DF0-8890-454000B3BAA7}" srcOrd="0" destOrd="1" presId="urn:microsoft.com/office/officeart/2005/8/layout/vList2"/>
    <dgm:cxn modelId="{481E61FE-DA3E-425A-B334-FBE08318EDCB}" type="presOf" srcId="{3053B8ED-D5C7-4667-AEB6-9A4250173321}" destId="{7DEA9FFC-45B6-4DF0-8890-454000B3BAA7}" srcOrd="0" destOrd="4" presId="urn:microsoft.com/office/officeart/2005/8/layout/vList2"/>
    <dgm:cxn modelId="{21F229FF-0C24-493D-AED9-0C12693B6001}" type="presParOf" srcId="{450B8125-C12E-4A6B-B463-EA7E055A3BF9}" destId="{9E3C2808-432D-4313-8C26-85EA1CD083F5}" srcOrd="0" destOrd="0" presId="urn:microsoft.com/office/officeart/2005/8/layout/vList2"/>
    <dgm:cxn modelId="{C45CFA24-6C7A-4CF8-A8D2-369B543CF25F}" type="presParOf" srcId="{450B8125-C12E-4A6B-B463-EA7E055A3BF9}" destId="{7DEA9FFC-45B6-4DF0-8890-454000B3BA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4D82A4-A8BB-411B-B977-92F33FC23B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7FFCDC-4AEA-4FD7-8461-301FFA190C23}">
      <dgm:prSet/>
      <dgm:spPr/>
      <dgm:t>
        <a:bodyPr/>
        <a:lstStyle/>
        <a:p>
          <a:pPr>
            <a:defRPr cap="all"/>
          </a:pPr>
          <a:r>
            <a:rPr lang="en-US"/>
            <a:t>Angular 11</a:t>
          </a:r>
        </a:p>
      </dgm:t>
    </dgm:pt>
    <dgm:pt modelId="{225568B9-E11D-463A-A97A-B05227730BCB}" type="parTrans" cxnId="{284FEBAD-24AD-40A6-87C4-16B6E196E137}">
      <dgm:prSet/>
      <dgm:spPr/>
      <dgm:t>
        <a:bodyPr/>
        <a:lstStyle/>
        <a:p>
          <a:endParaRPr lang="en-US"/>
        </a:p>
      </dgm:t>
    </dgm:pt>
    <dgm:pt modelId="{3A3A4C2A-5449-46F7-92A0-EA441B72B9DC}" type="sibTrans" cxnId="{284FEBAD-24AD-40A6-87C4-16B6E196E137}">
      <dgm:prSet/>
      <dgm:spPr/>
      <dgm:t>
        <a:bodyPr/>
        <a:lstStyle/>
        <a:p>
          <a:endParaRPr lang="en-US"/>
        </a:p>
      </dgm:t>
    </dgm:pt>
    <dgm:pt modelId="{661DCDD8-5FD5-4A99-998B-24361DA2B222}">
      <dgm:prSet/>
      <dgm:spPr/>
      <dgm:t>
        <a:bodyPr/>
        <a:lstStyle/>
        <a:p>
          <a:pPr>
            <a:defRPr cap="all"/>
          </a:pPr>
          <a:r>
            <a:rPr lang="en-US"/>
            <a:t>Java 8</a:t>
          </a:r>
        </a:p>
      </dgm:t>
    </dgm:pt>
    <dgm:pt modelId="{A3E9926A-9674-41C5-8B30-A6CEEFF0489B}" type="parTrans" cxnId="{D9648BB1-5BB0-4DBF-AB79-E567A541B67F}">
      <dgm:prSet/>
      <dgm:spPr/>
      <dgm:t>
        <a:bodyPr/>
        <a:lstStyle/>
        <a:p>
          <a:endParaRPr lang="en-US"/>
        </a:p>
      </dgm:t>
    </dgm:pt>
    <dgm:pt modelId="{DE20B69D-5113-4C08-911A-8CB70463B622}" type="sibTrans" cxnId="{D9648BB1-5BB0-4DBF-AB79-E567A541B67F}">
      <dgm:prSet/>
      <dgm:spPr/>
      <dgm:t>
        <a:bodyPr/>
        <a:lstStyle/>
        <a:p>
          <a:endParaRPr lang="en-US"/>
        </a:p>
      </dgm:t>
    </dgm:pt>
    <dgm:pt modelId="{C7805F41-9EFB-4BD0-9439-9640C88E06D2}">
      <dgm:prSet/>
      <dgm:spPr/>
      <dgm:t>
        <a:bodyPr/>
        <a:lstStyle/>
        <a:p>
          <a:pPr>
            <a:defRPr cap="all"/>
          </a:pPr>
          <a:r>
            <a:rPr lang="en-US"/>
            <a:t>Spring Framework</a:t>
          </a:r>
        </a:p>
      </dgm:t>
    </dgm:pt>
    <dgm:pt modelId="{DB8563E5-96C1-40CC-85B3-056721FFFAD1}" type="parTrans" cxnId="{2E1112B0-BD12-4AF4-AB33-04CA63291B33}">
      <dgm:prSet/>
      <dgm:spPr/>
      <dgm:t>
        <a:bodyPr/>
        <a:lstStyle/>
        <a:p>
          <a:endParaRPr lang="en-US"/>
        </a:p>
      </dgm:t>
    </dgm:pt>
    <dgm:pt modelId="{2DD0A8C4-D42E-4A55-836B-F2973C77ADA7}" type="sibTrans" cxnId="{2E1112B0-BD12-4AF4-AB33-04CA63291B33}">
      <dgm:prSet/>
      <dgm:spPr/>
      <dgm:t>
        <a:bodyPr/>
        <a:lstStyle/>
        <a:p>
          <a:endParaRPr lang="en-US"/>
        </a:p>
      </dgm:t>
    </dgm:pt>
    <dgm:pt modelId="{A892408D-8C0A-4334-BEDC-9C53680F7E94}">
      <dgm:prSet/>
      <dgm:spPr/>
      <dgm:t>
        <a:bodyPr/>
        <a:lstStyle/>
        <a:p>
          <a:pPr>
            <a:defRPr cap="all"/>
          </a:pPr>
          <a:r>
            <a:rPr lang="en-US"/>
            <a:t>H2 Database</a:t>
          </a:r>
        </a:p>
      </dgm:t>
    </dgm:pt>
    <dgm:pt modelId="{BE6D3C85-5E1B-4B2E-87C3-8137CD3B21F0}" type="parTrans" cxnId="{BB73AC5C-C1C1-43CA-9376-969DEC777A37}">
      <dgm:prSet/>
      <dgm:spPr/>
      <dgm:t>
        <a:bodyPr/>
        <a:lstStyle/>
        <a:p>
          <a:endParaRPr lang="en-US"/>
        </a:p>
      </dgm:t>
    </dgm:pt>
    <dgm:pt modelId="{2046B2D6-1784-4EDE-AC9F-6F21D8FAFE88}" type="sibTrans" cxnId="{BB73AC5C-C1C1-43CA-9376-969DEC777A37}">
      <dgm:prSet/>
      <dgm:spPr/>
      <dgm:t>
        <a:bodyPr/>
        <a:lstStyle/>
        <a:p>
          <a:endParaRPr lang="en-US"/>
        </a:p>
      </dgm:t>
    </dgm:pt>
    <dgm:pt modelId="{B82DCE2C-A4DE-4EB5-B151-CBA08F4B701E}" type="pres">
      <dgm:prSet presAssocID="{2D4D82A4-A8BB-411B-B977-92F33FC23BAE}" presName="root" presStyleCnt="0">
        <dgm:presLayoutVars>
          <dgm:dir/>
          <dgm:resizeHandles val="exact"/>
        </dgm:presLayoutVars>
      </dgm:prSet>
      <dgm:spPr/>
    </dgm:pt>
    <dgm:pt modelId="{BDA8DB7F-7D19-46AA-AD7E-AA065C55427F}" type="pres">
      <dgm:prSet presAssocID="{297FFCDC-4AEA-4FD7-8461-301FFA190C23}" presName="compNode" presStyleCnt="0"/>
      <dgm:spPr/>
    </dgm:pt>
    <dgm:pt modelId="{30ED303B-9F79-4654-8BA1-DCBF1354871A}" type="pres">
      <dgm:prSet presAssocID="{297FFCDC-4AEA-4FD7-8461-301FFA190C23}" presName="iconBgRect" presStyleLbl="bgShp" presStyleIdx="0" presStyleCnt="4"/>
      <dgm:spPr/>
    </dgm:pt>
    <dgm:pt modelId="{6F5849B4-6A46-4BC8-813C-57B2616E80C8}" type="pres">
      <dgm:prSet presAssocID="{297FFCDC-4AEA-4FD7-8461-301FFA190C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675D59F-5925-4934-98AD-98540D332608}" type="pres">
      <dgm:prSet presAssocID="{297FFCDC-4AEA-4FD7-8461-301FFA190C23}" presName="spaceRect" presStyleCnt="0"/>
      <dgm:spPr/>
    </dgm:pt>
    <dgm:pt modelId="{E2DF5CA6-3A25-47BC-BA02-D2C34B1F34FC}" type="pres">
      <dgm:prSet presAssocID="{297FFCDC-4AEA-4FD7-8461-301FFA190C23}" presName="textRect" presStyleLbl="revTx" presStyleIdx="0" presStyleCnt="4">
        <dgm:presLayoutVars>
          <dgm:chMax val="1"/>
          <dgm:chPref val="1"/>
        </dgm:presLayoutVars>
      </dgm:prSet>
      <dgm:spPr/>
    </dgm:pt>
    <dgm:pt modelId="{DC3C58B5-EA7C-46C0-BCDC-6C5B1E3F5E86}" type="pres">
      <dgm:prSet presAssocID="{3A3A4C2A-5449-46F7-92A0-EA441B72B9DC}" presName="sibTrans" presStyleCnt="0"/>
      <dgm:spPr/>
    </dgm:pt>
    <dgm:pt modelId="{46BB572B-5EC7-4638-8749-91A4936E3017}" type="pres">
      <dgm:prSet presAssocID="{661DCDD8-5FD5-4A99-998B-24361DA2B222}" presName="compNode" presStyleCnt="0"/>
      <dgm:spPr/>
    </dgm:pt>
    <dgm:pt modelId="{B85ABE1E-04A3-4DE4-ABB7-4F143198AB77}" type="pres">
      <dgm:prSet presAssocID="{661DCDD8-5FD5-4A99-998B-24361DA2B222}" presName="iconBgRect" presStyleLbl="bgShp" presStyleIdx="1" presStyleCnt="4"/>
      <dgm:spPr/>
    </dgm:pt>
    <dgm:pt modelId="{DA83E365-6D22-407E-8ECE-811B7EEB807B}" type="pres">
      <dgm:prSet presAssocID="{661DCDD8-5FD5-4A99-998B-24361DA2B2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471C4F-A29E-4BFF-A417-C7727E50612F}" type="pres">
      <dgm:prSet presAssocID="{661DCDD8-5FD5-4A99-998B-24361DA2B222}" presName="spaceRect" presStyleCnt="0"/>
      <dgm:spPr/>
    </dgm:pt>
    <dgm:pt modelId="{FD1B44B7-E5C5-4319-B882-CA89C644665F}" type="pres">
      <dgm:prSet presAssocID="{661DCDD8-5FD5-4A99-998B-24361DA2B222}" presName="textRect" presStyleLbl="revTx" presStyleIdx="1" presStyleCnt="4">
        <dgm:presLayoutVars>
          <dgm:chMax val="1"/>
          <dgm:chPref val="1"/>
        </dgm:presLayoutVars>
      </dgm:prSet>
      <dgm:spPr/>
    </dgm:pt>
    <dgm:pt modelId="{45F692E4-D53E-440F-B11C-5FA22660FE40}" type="pres">
      <dgm:prSet presAssocID="{DE20B69D-5113-4C08-911A-8CB70463B622}" presName="sibTrans" presStyleCnt="0"/>
      <dgm:spPr/>
    </dgm:pt>
    <dgm:pt modelId="{6B245610-8A02-4CA9-A836-AA9BE8417CE3}" type="pres">
      <dgm:prSet presAssocID="{C7805F41-9EFB-4BD0-9439-9640C88E06D2}" presName="compNode" presStyleCnt="0"/>
      <dgm:spPr/>
    </dgm:pt>
    <dgm:pt modelId="{2DB6F2DB-6872-43B0-9893-E523737538F2}" type="pres">
      <dgm:prSet presAssocID="{C7805F41-9EFB-4BD0-9439-9640C88E06D2}" presName="iconBgRect" presStyleLbl="bgShp" presStyleIdx="2" presStyleCnt="4"/>
      <dgm:spPr/>
    </dgm:pt>
    <dgm:pt modelId="{C27D55E0-E2EC-42C3-ADC5-31DC1B05C459}" type="pres">
      <dgm:prSet presAssocID="{C7805F41-9EFB-4BD0-9439-9640C88E06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11A0BAB9-3B71-4952-94F7-060B1B5FFB44}" type="pres">
      <dgm:prSet presAssocID="{C7805F41-9EFB-4BD0-9439-9640C88E06D2}" presName="spaceRect" presStyleCnt="0"/>
      <dgm:spPr/>
    </dgm:pt>
    <dgm:pt modelId="{7955C36E-79BA-4393-BBB5-DC19F5529B28}" type="pres">
      <dgm:prSet presAssocID="{C7805F41-9EFB-4BD0-9439-9640C88E06D2}" presName="textRect" presStyleLbl="revTx" presStyleIdx="2" presStyleCnt="4">
        <dgm:presLayoutVars>
          <dgm:chMax val="1"/>
          <dgm:chPref val="1"/>
        </dgm:presLayoutVars>
      </dgm:prSet>
      <dgm:spPr/>
    </dgm:pt>
    <dgm:pt modelId="{42EEC886-5AD9-477D-B0ED-CBF56EAE5254}" type="pres">
      <dgm:prSet presAssocID="{2DD0A8C4-D42E-4A55-836B-F2973C77ADA7}" presName="sibTrans" presStyleCnt="0"/>
      <dgm:spPr/>
    </dgm:pt>
    <dgm:pt modelId="{A24DD35E-FAB2-436A-A442-4FB4406D777C}" type="pres">
      <dgm:prSet presAssocID="{A892408D-8C0A-4334-BEDC-9C53680F7E94}" presName="compNode" presStyleCnt="0"/>
      <dgm:spPr/>
    </dgm:pt>
    <dgm:pt modelId="{36874860-A1B6-48B5-B1E9-F05764202420}" type="pres">
      <dgm:prSet presAssocID="{A892408D-8C0A-4334-BEDC-9C53680F7E94}" presName="iconBgRect" presStyleLbl="bgShp" presStyleIdx="3" presStyleCnt="4"/>
      <dgm:spPr/>
    </dgm:pt>
    <dgm:pt modelId="{3C8E945D-6C2C-40DF-977C-2EE93E73BB07}" type="pres">
      <dgm:prSet presAssocID="{A892408D-8C0A-4334-BEDC-9C53680F7E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73D175-4D23-4E35-B06C-AAC52890A3A2}" type="pres">
      <dgm:prSet presAssocID="{A892408D-8C0A-4334-BEDC-9C53680F7E94}" presName="spaceRect" presStyleCnt="0"/>
      <dgm:spPr/>
    </dgm:pt>
    <dgm:pt modelId="{7E3C1F51-2560-49C1-B7C6-5A21845FE9F3}" type="pres">
      <dgm:prSet presAssocID="{A892408D-8C0A-4334-BEDC-9C53680F7E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AC8112-1093-4993-B090-0167F3AED964}" type="presOf" srcId="{A892408D-8C0A-4334-BEDC-9C53680F7E94}" destId="{7E3C1F51-2560-49C1-B7C6-5A21845FE9F3}" srcOrd="0" destOrd="0" presId="urn:microsoft.com/office/officeart/2018/5/layout/IconCircleLabelList"/>
    <dgm:cxn modelId="{8FC68D29-B06E-4770-8AAB-2E94FB81F126}" type="presOf" srcId="{2D4D82A4-A8BB-411B-B977-92F33FC23BAE}" destId="{B82DCE2C-A4DE-4EB5-B151-CBA08F4B701E}" srcOrd="0" destOrd="0" presId="urn:microsoft.com/office/officeart/2018/5/layout/IconCircleLabelList"/>
    <dgm:cxn modelId="{BB73AC5C-C1C1-43CA-9376-969DEC777A37}" srcId="{2D4D82A4-A8BB-411B-B977-92F33FC23BAE}" destId="{A892408D-8C0A-4334-BEDC-9C53680F7E94}" srcOrd="3" destOrd="0" parTransId="{BE6D3C85-5E1B-4B2E-87C3-8137CD3B21F0}" sibTransId="{2046B2D6-1784-4EDE-AC9F-6F21D8FAFE88}"/>
    <dgm:cxn modelId="{ADD7C258-45F1-4713-85F5-7FD9BC64C087}" type="presOf" srcId="{297FFCDC-4AEA-4FD7-8461-301FFA190C23}" destId="{E2DF5CA6-3A25-47BC-BA02-D2C34B1F34FC}" srcOrd="0" destOrd="0" presId="urn:microsoft.com/office/officeart/2018/5/layout/IconCircleLabelList"/>
    <dgm:cxn modelId="{284FEBAD-24AD-40A6-87C4-16B6E196E137}" srcId="{2D4D82A4-A8BB-411B-B977-92F33FC23BAE}" destId="{297FFCDC-4AEA-4FD7-8461-301FFA190C23}" srcOrd="0" destOrd="0" parTransId="{225568B9-E11D-463A-A97A-B05227730BCB}" sibTransId="{3A3A4C2A-5449-46F7-92A0-EA441B72B9DC}"/>
    <dgm:cxn modelId="{2E1112B0-BD12-4AF4-AB33-04CA63291B33}" srcId="{2D4D82A4-A8BB-411B-B977-92F33FC23BAE}" destId="{C7805F41-9EFB-4BD0-9439-9640C88E06D2}" srcOrd="2" destOrd="0" parTransId="{DB8563E5-96C1-40CC-85B3-056721FFFAD1}" sibTransId="{2DD0A8C4-D42E-4A55-836B-F2973C77ADA7}"/>
    <dgm:cxn modelId="{D9648BB1-5BB0-4DBF-AB79-E567A541B67F}" srcId="{2D4D82A4-A8BB-411B-B977-92F33FC23BAE}" destId="{661DCDD8-5FD5-4A99-998B-24361DA2B222}" srcOrd="1" destOrd="0" parTransId="{A3E9926A-9674-41C5-8B30-A6CEEFF0489B}" sibTransId="{DE20B69D-5113-4C08-911A-8CB70463B622}"/>
    <dgm:cxn modelId="{E100D6C1-F34F-40E2-A47B-6DB1AB923971}" type="presOf" srcId="{C7805F41-9EFB-4BD0-9439-9640C88E06D2}" destId="{7955C36E-79BA-4393-BBB5-DC19F5529B28}" srcOrd="0" destOrd="0" presId="urn:microsoft.com/office/officeart/2018/5/layout/IconCircleLabelList"/>
    <dgm:cxn modelId="{25E154D7-6065-473A-A337-6A28900DF1F1}" type="presOf" srcId="{661DCDD8-5FD5-4A99-998B-24361DA2B222}" destId="{FD1B44B7-E5C5-4319-B882-CA89C644665F}" srcOrd="0" destOrd="0" presId="urn:microsoft.com/office/officeart/2018/5/layout/IconCircleLabelList"/>
    <dgm:cxn modelId="{06376DE2-7468-4DDE-82B5-CEC1BEA5F942}" type="presParOf" srcId="{B82DCE2C-A4DE-4EB5-B151-CBA08F4B701E}" destId="{BDA8DB7F-7D19-46AA-AD7E-AA065C55427F}" srcOrd="0" destOrd="0" presId="urn:microsoft.com/office/officeart/2018/5/layout/IconCircleLabelList"/>
    <dgm:cxn modelId="{856D7072-E85D-4BD7-8B12-1C89E3FEF511}" type="presParOf" srcId="{BDA8DB7F-7D19-46AA-AD7E-AA065C55427F}" destId="{30ED303B-9F79-4654-8BA1-DCBF1354871A}" srcOrd="0" destOrd="0" presId="urn:microsoft.com/office/officeart/2018/5/layout/IconCircleLabelList"/>
    <dgm:cxn modelId="{5D687FEB-7E78-4828-BA32-0F249B39056E}" type="presParOf" srcId="{BDA8DB7F-7D19-46AA-AD7E-AA065C55427F}" destId="{6F5849B4-6A46-4BC8-813C-57B2616E80C8}" srcOrd="1" destOrd="0" presId="urn:microsoft.com/office/officeart/2018/5/layout/IconCircleLabelList"/>
    <dgm:cxn modelId="{E3F366D9-9056-4B3B-BB40-C39EFFB3923A}" type="presParOf" srcId="{BDA8DB7F-7D19-46AA-AD7E-AA065C55427F}" destId="{D675D59F-5925-4934-98AD-98540D332608}" srcOrd="2" destOrd="0" presId="urn:microsoft.com/office/officeart/2018/5/layout/IconCircleLabelList"/>
    <dgm:cxn modelId="{75311D9F-AF5E-4B3D-B5B5-6BE6D10C4FCE}" type="presParOf" srcId="{BDA8DB7F-7D19-46AA-AD7E-AA065C55427F}" destId="{E2DF5CA6-3A25-47BC-BA02-D2C34B1F34FC}" srcOrd="3" destOrd="0" presId="urn:microsoft.com/office/officeart/2018/5/layout/IconCircleLabelList"/>
    <dgm:cxn modelId="{24C6DC25-903E-41B5-B34C-9A5B050B6A91}" type="presParOf" srcId="{B82DCE2C-A4DE-4EB5-B151-CBA08F4B701E}" destId="{DC3C58B5-EA7C-46C0-BCDC-6C5B1E3F5E86}" srcOrd="1" destOrd="0" presId="urn:microsoft.com/office/officeart/2018/5/layout/IconCircleLabelList"/>
    <dgm:cxn modelId="{8BB99DC4-C4A5-4113-B80D-0FC5BE6653C5}" type="presParOf" srcId="{B82DCE2C-A4DE-4EB5-B151-CBA08F4B701E}" destId="{46BB572B-5EC7-4638-8749-91A4936E3017}" srcOrd="2" destOrd="0" presId="urn:microsoft.com/office/officeart/2018/5/layout/IconCircleLabelList"/>
    <dgm:cxn modelId="{4EF35744-48E6-41B7-836A-D9CD23967ED3}" type="presParOf" srcId="{46BB572B-5EC7-4638-8749-91A4936E3017}" destId="{B85ABE1E-04A3-4DE4-ABB7-4F143198AB77}" srcOrd="0" destOrd="0" presId="urn:microsoft.com/office/officeart/2018/5/layout/IconCircleLabelList"/>
    <dgm:cxn modelId="{5E691220-C219-4498-95C3-5BEA2E2D0889}" type="presParOf" srcId="{46BB572B-5EC7-4638-8749-91A4936E3017}" destId="{DA83E365-6D22-407E-8ECE-811B7EEB807B}" srcOrd="1" destOrd="0" presId="urn:microsoft.com/office/officeart/2018/5/layout/IconCircleLabelList"/>
    <dgm:cxn modelId="{7E5F538F-08BB-45FE-A1D3-86FAE65473E1}" type="presParOf" srcId="{46BB572B-5EC7-4638-8749-91A4936E3017}" destId="{29471C4F-A29E-4BFF-A417-C7727E50612F}" srcOrd="2" destOrd="0" presId="urn:microsoft.com/office/officeart/2018/5/layout/IconCircleLabelList"/>
    <dgm:cxn modelId="{CA524F20-E014-4E5A-B43D-0154663C3599}" type="presParOf" srcId="{46BB572B-5EC7-4638-8749-91A4936E3017}" destId="{FD1B44B7-E5C5-4319-B882-CA89C644665F}" srcOrd="3" destOrd="0" presId="urn:microsoft.com/office/officeart/2018/5/layout/IconCircleLabelList"/>
    <dgm:cxn modelId="{166AC77D-06A0-41F4-B974-BD0B31CD3C86}" type="presParOf" srcId="{B82DCE2C-A4DE-4EB5-B151-CBA08F4B701E}" destId="{45F692E4-D53E-440F-B11C-5FA22660FE40}" srcOrd="3" destOrd="0" presId="urn:microsoft.com/office/officeart/2018/5/layout/IconCircleLabelList"/>
    <dgm:cxn modelId="{829A5221-83EF-4451-833B-0FCDDABC1075}" type="presParOf" srcId="{B82DCE2C-A4DE-4EB5-B151-CBA08F4B701E}" destId="{6B245610-8A02-4CA9-A836-AA9BE8417CE3}" srcOrd="4" destOrd="0" presId="urn:microsoft.com/office/officeart/2018/5/layout/IconCircleLabelList"/>
    <dgm:cxn modelId="{1A4E669A-2CED-4D60-ABAD-EB3C4DD31C5C}" type="presParOf" srcId="{6B245610-8A02-4CA9-A836-AA9BE8417CE3}" destId="{2DB6F2DB-6872-43B0-9893-E523737538F2}" srcOrd="0" destOrd="0" presId="urn:microsoft.com/office/officeart/2018/5/layout/IconCircleLabelList"/>
    <dgm:cxn modelId="{E8F5CC8A-C1A4-43C2-87FC-03F3A7865BDB}" type="presParOf" srcId="{6B245610-8A02-4CA9-A836-AA9BE8417CE3}" destId="{C27D55E0-E2EC-42C3-ADC5-31DC1B05C459}" srcOrd="1" destOrd="0" presId="urn:microsoft.com/office/officeart/2018/5/layout/IconCircleLabelList"/>
    <dgm:cxn modelId="{AB7B5681-EAA5-4671-B758-4CC6D29391AF}" type="presParOf" srcId="{6B245610-8A02-4CA9-A836-AA9BE8417CE3}" destId="{11A0BAB9-3B71-4952-94F7-060B1B5FFB44}" srcOrd="2" destOrd="0" presId="urn:microsoft.com/office/officeart/2018/5/layout/IconCircleLabelList"/>
    <dgm:cxn modelId="{C37810EE-8AAF-4B0C-9AA5-652757F3240D}" type="presParOf" srcId="{6B245610-8A02-4CA9-A836-AA9BE8417CE3}" destId="{7955C36E-79BA-4393-BBB5-DC19F5529B28}" srcOrd="3" destOrd="0" presId="urn:microsoft.com/office/officeart/2018/5/layout/IconCircleLabelList"/>
    <dgm:cxn modelId="{B5B8F269-11DE-4EF8-87F0-716694B58789}" type="presParOf" srcId="{B82DCE2C-A4DE-4EB5-B151-CBA08F4B701E}" destId="{42EEC886-5AD9-477D-B0ED-CBF56EAE5254}" srcOrd="5" destOrd="0" presId="urn:microsoft.com/office/officeart/2018/5/layout/IconCircleLabelList"/>
    <dgm:cxn modelId="{B59A67C1-3404-4FFD-9201-1D0AFADDE7DD}" type="presParOf" srcId="{B82DCE2C-A4DE-4EB5-B151-CBA08F4B701E}" destId="{A24DD35E-FAB2-436A-A442-4FB4406D777C}" srcOrd="6" destOrd="0" presId="urn:microsoft.com/office/officeart/2018/5/layout/IconCircleLabelList"/>
    <dgm:cxn modelId="{5A205ECB-3CB9-465D-A778-3FC95B089F80}" type="presParOf" srcId="{A24DD35E-FAB2-436A-A442-4FB4406D777C}" destId="{36874860-A1B6-48B5-B1E9-F05764202420}" srcOrd="0" destOrd="0" presId="urn:microsoft.com/office/officeart/2018/5/layout/IconCircleLabelList"/>
    <dgm:cxn modelId="{1D86CC2E-6DE2-49E8-896F-0D309A170176}" type="presParOf" srcId="{A24DD35E-FAB2-436A-A442-4FB4406D777C}" destId="{3C8E945D-6C2C-40DF-977C-2EE93E73BB07}" srcOrd="1" destOrd="0" presId="urn:microsoft.com/office/officeart/2018/5/layout/IconCircleLabelList"/>
    <dgm:cxn modelId="{98256BB3-D342-401E-933E-F5B57E39D203}" type="presParOf" srcId="{A24DD35E-FAB2-436A-A442-4FB4406D777C}" destId="{4E73D175-4D23-4E35-B06C-AAC52890A3A2}" srcOrd="2" destOrd="0" presId="urn:microsoft.com/office/officeart/2018/5/layout/IconCircleLabelList"/>
    <dgm:cxn modelId="{8CE5F076-3F97-427B-A8D2-81CB17E6BC4F}" type="presParOf" srcId="{A24DD35E-FAB2-436A-A442-4FB4406D777C}" destId="{7E3C1F51-2560-49C1-B7C6-5A21845FE9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8D6F-EFE9-417F-8EBF-E725E8595792}">
      <dsp:nvSpPr>
        <dsp:cNvPr id="0" name=""/>
        <dsp:cNvSpPr/>
      </dsp:nvSpPr>
      <dsp:spPr>
        <a:xfrm>
          <a:off x="0" y="626"/>
          <a:ext cx="57517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Different states for an order</a:t>
          </a:r>
        </a:p>
      </dsp:txBody>
      <dsp:txXfrm>
        <a:off x="38638" y="39264"/>
        <a:ext cx="5674508" cy="714229"/>
      </dsp:txXfrm>
    </dsp:sp>
    <dsp:sp modelId="{19695EE1-CE5E-4FA8-90A1-1520778748A4}">
      <dsp:nvSpPr>
        <dsp:cNvPr id="0" name=""/>
        <dsp:cNvSpPr/>
      </dsp:nvSpPr>
      <dsp:spPr>
        <a:xfrm>
          <a:off x="0" y="792131"/>
          <a:ext cx="5751784" cy="225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1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Not Confirmed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Confirmed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Shipped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Delivered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Cancelled</a:t>
          </a:r>
        </a:p>
      </dsp:txBody>
      <dsp:txXfrm>
        <a:off x="0" y="792131"/>
        <a:ext cx="5751784" cy="2254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2808-432D-4313-8C26-85EA1CD083F5}">
      <dsp:nvSpPr>
        <dsp:cNvPr id="0" name=""/>
        <dsp:cNvSpPr/>
      </dsp:nvSpPr>
      <dsp:spPr>
        <a:xfrm>
          <a:off x="0" y="626"/>
          <a:ext cx="5502163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Different states for a purchase</a:t>
          </a:r>
        </a:p>
      </dsp:txBody>
      <dsp:txXfrm>
        <a:off x="38638" y="39264"/>
        <a:ext cx="5424887" cy="714229"/>
      </dsp:txXfrm>
    </dsp:sp>
    <dsp:sp modelId="{7DEA9FFC-45B6-4DF0-8890-454000B3BAA7}">
      <dsp:nvSpPr>
        <dsp:cNvPr id="0" name=""/>
        <dsp:cNvSpPr/>
      </dsp:nvSpPr>
      <dsp:spPr>
        <a:xfrm>
          <a:off x="0" y="792131"/>
          <a:ext cx="5502163" cy="225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9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Draft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Raised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Received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Closed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Cancelled</a:t>
          </a:r>
        </a:p>
      </dsp:txBody>
      <dsp:txXfrm>
        <a:off x="0" y="792131"/>
        <a:ext cx="5502163" cy="2254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D303B-9F79-4654-8BA1-DCBF1354871A}">
      <dsp:nvSpPr>
        <dsp:cNvPr id="0" name=""/>
        <dsp:cNvSpPr/>
      </dsp:nvSpPr>
      <dsp:spPr>
        <a:xfrm>
          <a:off x="969209" y="1078881"/>
          <a:ext cx="1263966" cy="12639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849B4-6A46-4BC8-813C-57B2616E80C8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F5CA6-3A25-47BC-BA02-D2C34B1F34FC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Angular 11</a:t>
          </a:r>
        </a:p>
      </dsp:txBody>
      <dsp:txXfrm>
        <a:off x="565154" y="2736542"/>
        <a:ext cx="2072076" cy="720000"/>
      </dsp:txXfrm>
    </dsp:sp>
    <dsp:sp modelId="{B85ABE1E-04A3-4DE4-ABB7-4F143198AB77}">
      <dsp:nvSpPr>
        <dsp:cNvPr id="0" name=""/>
        <dsp:cNvSpPr/>
      </dsp:nvSpPr>
      <dsp:spPr>
        <a:xfrm>
          <a:off x="3403899" y="1078881"/>
          <a:ext cx="1263966" cy="12639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3E365-6D22-407E-8ECE-811B7EEB807B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B44B7-E5C5-4319-B882-CA89C644665F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Java 8</a:t>
          </a:r>
        </a:p>
      </dsp:txBody>
      <dsp:txXfrm>
        <a:off x="2999844" y="2736542"/>
        <a:ext cx="2072076" cy="720000"/>
      </dsp:txXfrm>
    </dsp:sp>
    <dsp:sp modelId="{2DB6F2DB-6872-43B0-9893-E523737538F2}">
      <dsp:nvSpPr>
        <dsp:cNvPr id="0" name=""/>
        <dsp:cNvSpPr/>
      </dsp:nvSpPr>
      <dsp:spPr>
        <a:xfrm>
          <a:off x="5838589" y="1078881"/>
          <a:ext cx="1263966" cy="1263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55E0-E2EC-42C3-ADC5-31DC1B05C459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5C36E-79BA-4393-BBB5-DC19F5529B28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Spring Framework</a:t>
          </a:r>
        </a:p>
      </dsp:txBody>
      <dsp:txXfrm>
        <a:off x="5434534" y="2736542"/>
        <a:ext cx="2072076" cy="720000"/>
      </dsp:txXfrm>
    </dsp:sp>
    <dsp:sp modelId="{36874860-A1B6-48B5-B1E9-F05764202420}">
      <dsp:nvSpPr>
        <dsp:cNvPr id="0" name=""/>
        <dsp:cNvSpPr/>
      </dsp:nvSpPr>
      <dsp:spPr>
        <a:xfrm>
          <a:off x="8273279" y="1078881"/>
          <a:ext cx="1263966" cy="12639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E945D-6C2C-40DF-977C-2EE93E73BB07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C1F51-2560-49C1-B7C6-5A21845FE9F3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H2 Database</a:t>
          </a:r>
        </a:p>
      </dsp:txBody>
      <dsp:txXfrm>
        <a:off x="7869224" y="2736542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clipart, vector graphics, businesscard&#10;&#10;Description automatically generated">
            <a:extLst>
              <a:ext uri="{FF2B5EF4-FFF2-40B4-BE49-F238E27FC236}">
                <a16:creationId xmlns:a16="http://schemas.microsoft.com/office/drawing/2014/main" id="{127D5FD9-EA21-431F-AE0A-4031B40D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04" y="415726"/>
            <a:ext cx="3373819" cy="3766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C3AAE-BE1B-43D2-974E-7D9F046D7136}"/>
              </a:ext>
            </a:extLst>
          </p:cNvPr>
          <p:cNvSpPr txBox="1"/>
          <p:nvPr/>
        </p:nvSpPr>
        <p:spPr>
          <a:xfrm>
            <a:off x="2109952" y="4527331"/>
            <a:ext cx="79720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INVENTORY ORDER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73EE8D3-2A8A-477C-B4F4-4879FDA33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7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87715BB-7A6F-4520-BBE9-F20989C0E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7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2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8F1D96B-89AC-41F8-BE93-23D71F74F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" r="-1" b="400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3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57309BC-7BDC-4DFB-93D8-153BED0A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40" y="643467"/>
            <a:ext cx="97311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0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18085DA-B300-47AD-B8FB-A416C75B4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60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7DD4B4B-4152-47A4-BDE7-6969D5ADB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75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B7D7824-E123-4D80-A3FD-74CE913C1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7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4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679AE2A8-48A3-4199-B898-F26D5D716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90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2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29E6AB0D-0A3B-4400-987B-1C2D756A1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558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03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4A9F60-3FAF-41DD-A1B0-48DE36EC4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00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5DBFE-2EAB-447D-86AA-B5062EBDD872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A2175-D316-4504-A460-2455A077A3FF}"/>
              </a:ext>
            </a:extLst>
          </p:cNvPr>
          <p:cNvSpPr txBox="1"/>
          <p:nvPr/>
        </p:nvSpPr>
        <p:spPr>
          <a:xfrm>
            <a:off x="4353253" y="5062702"/>
            <a:ext cx="393875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</a:rPr>
              <a:t>KASALANATI PAVAN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92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8286C-0386-4BF9-8085-044F88AB5C65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F8699-DF77-44CE-BBC5-079EFE414A6C}"/>
              </a:ext>
            </a:extLst>
          </p:cNvPr>
          <p:cNvSpPr txBox="1"/>
          <p:nvPr/>
        </p:nvSpPr>
        <p:spPr>
          <a:xfrm>
            <a:off x="841248" y="502920"/>
            <a:ext cx="10509504" cy="1975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522F3-F75F-4868-9E01-75AEE225E044}"/>
              </a:ext>
            </a:extLst>
          </p:cNvPr>
          <p:cNvSpPr txBox="1"/>
          <p:nvPr/>
        </p:nvSpPr>
        <p:spPr>
          <a:xfrm>
            <a:off x="841248" y="3328416"/>
            <a:ext cx="10509504" cy="27157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Divyansh Khatri</a:t>
            </a:r>
            <a:endParaRPr lang="en-US" sz="3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Yashwanth Mukka</a:t>
            </a:r>
            <a:endParaRPr lang="en-US" sz="3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Teja Akarapu</a:t>
            </a:r>
            <a:endParaRPr lang="en-US" sz="3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Vaishnavi Nookala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84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65359-AE1B-4C6C-89C3-BF720E2E04BF}"/>
              </a:ext>
            </a:extLst>
          </p:cNvPr>
          <p:cNvSpPr txBox="1"/>
          <p:nvPr/>
        </p:nvSpPr>
        <p:spPr>
          <a:xfrm>
            <a:off x="4225159" y="507124"/>
            <a:ext cx="44117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cs typeface="Calibri"/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5CACB-A832-4E47-9DC3-821BA8CFD1BB}"/>
              </a:ext>
            </a:extLst>
          </p:cNvPr>
          <p:cNvSpPr txBox="1"/>
          <p:nvPr/>
        </p:nvSpPr>
        <p:spPr>
          <a:xfrm>
            <a:off x="1030999" y="1845551"/>
            <a:ext cx="34395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1.Customer Orders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A6628AD-03D0-465D-A274-3FECC0DAD27C}"/>
              </a:ext>
            </a:extLst>
          </p:cNvPr>
          <p:cNvGraphicFramePr/>
          <p:nvPr/>
        </p:nvGraphicFramePr>
        <p:xfrm>
          <a:off x="1029357" y="2619047"/>
          <a:ext cx="5751784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6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60BFA-4689-4B91-9E0A-A826FAE95775}"/>
              </a:ext>
            </a:extLst>
          </p:cNvPr>
          <p:cNvSpPr txBox="1"/>
          <p:nvPr/>
        </p:nvSpPr>
        <p:spPr>
          <a:xfrm>
            <a:off x="4395951" y="336331"/>
            <a:ext cx="36365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cs typeface="Calibri"/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125CA-B44D-4F11-BAFF-B76893ED3ED0}"/>
              </a:ext>
            </a:extLst>
          </p:cNvPr>
          <p:cNvSpPr txBox="1"/>
          <p:nvPr/>
        </p:nvSpPr>
        <p:spPr>
          <a:xfrm>
            <a:off x="1530241" y="2016344"/>
            <a:ext cx="33738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2.Purchase Orders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4660FC2-D93E-4179-93A3-3E2D12A3B2F8}"/>
              </a:ext>
            </a:extLst>
          </p:cNvPr>
          <p:cNvGraphicFramePr/>
          <p:nvPr/>
        </p:nvGraphicFramePr>
        <p:xfrm>
          <a:off x="1673116" y="2855529"/>
          <a:ext cx="5502163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05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60D80-3E50-4998-B8D9-39FC45ACB1E9}"/>
              </a:ext>
            </a:extLst>
          </p:cNvPr>
          <p:cNvSpPr txBox="1"/>
          <p:nvPr/>
        </p:nvSpPr>
        <p:spPr>
          <a:xfrm>
            <a:off x="4724400" y="599090"/>
            <a:ext cx="34132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cs typeface="Calibri"/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228F5-AD7E-420B-B49F-BF18F612B887}"/>
              </a:ext>
            </a:extLst>
          </p:cNvPr>
          <p:cNvSpPr txBox="1"/>
          <p:nvPr/>
        </p:nvSpPr>
        <p:spPr>
          <a:xfrm>
            <a:off x="1438275" y="177986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cs typeface="Calibri"/>
              </a:rPr>
              <a:t>3.Products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6F889-E592-40FF-B77A-40E9AD802AAB}"/>
              </a:ext>
            </a:extLst>
          </p:cNvPr>
          <p:cNvSpPr txBox="1"/>
          <p:nvPr/>
        </p:nvSpPr>
        <p:spPr>
          <a:xfrm>
            <a:off x="1581150" y="2527081"/>
            <a:ext cx="407013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Product Details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Available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On Hand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Outgoing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Incoming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Cost Price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Selling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32212-3B61-40A9-B7B3-2F9EE565B60B}"/>
              </a:ext>
            </a:extLst>
          </p:cNvPr>
          <p:cNvSpPr txBox="1"/>
          <p:nvPr/>
        </p:nvSpPr>
        <p:spPr>
          <a:xfrm>
            <a:off x="1579508" y="58624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C4B1D-386B-45B4-96F3-E912E7F6E936}"/>
              </a:ext>
            </a:extLst>
          </p:cNvPr>
          <p:cNvSpPr txBox="1"/>
          <p:nvPr/>
        </p:nvSpPr>
        <p:spPr>
          <a:xfrm>
            <a:off x="5460126" y="3423745"/>
            <a:ext cx="49897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OnHand=Available-Outgoing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7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5FC72-A48B-4E0D-A61E-F73388136681}"/>
              </a:ext>
            </a:extLst>
          </p:cNvPr>
          <p:cNvSpPr txBox="1"/>
          <p:nvPr/>
        </p:nvSpPr>
        <p:spPr>
          <a:xfrm>
            <a:off x="841248" y="426720"/>
            <a:ext cx="10506456" cy="19191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8D63C-64EC-408F-9C99-1A14E38E030B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1.Total orders from customers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2.Purchase orders: show graph for each state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3.Same for customer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A7307-40BD-40AA-9CD4-A3434E980E28}"/>
              </a:ext>
            </a:extLst>
          </p:cNvPr>
          <p:cNvSpPr txBox="1"/>
          <p:nvPr/>
        </p:nvSpPr>
        <p:spPr>
          <a:xfrm>
            <a:off x="4895193" y="388883"/>
            <a:ext cx="33344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b="1">
                <a:cs typeface="Calibri"/>
              </a:rPr>
              <a:t>REQUIREMENTS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676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9F996-AF2E-46D6-8898-32E33454F0A4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2C0EDF2-7C8E-4E89-A883-984121BAE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97601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25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6D9BC8-7EE7-4450-8809-57954BE92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90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242</cp:revision>
  <dcterms:created xsi:type="dcterms:W3CDTF">2021-03-10T16:24:57Z</dcterms:created>
  <dcterms:modified xsi:type="dcterms:W3CDTF">2021-03-11T04:54:39Z</dcterms:modified>
</cp:coreProperties>
</file>