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9"/>
  </p:notesMasterIdLst>
  <p:sldIdLst>
    <p:sldId id="292" r:id="rId5"/>
    <p:sldId id="540" r:id="rId6"/>
    <p:sldId id="257" r:id="rId7"/>
    <p:sldId id="345" r:id="rId8"/>
    <p:sldId id="366" r:id="rId9"/>
    <p:sldId id="367" r:id="rId10"/>
    <p:sldId id="541" r:id="rId11"/>
    <p:sldId id="365" r:id="rId12"/>
    <p:sldId id="543" r:id="rId13"/>
    <p:sldId id="368" r:id="rId14"/>
    <p:sldId id="369" r:id="rId15"/>
    <p:sldId id="371" r:id="rId16"/>
    <p:sldId id="372" r:id="rId17"/>
    <p:sldId id="373" r:id="rId18"/>
    <p:sldId id="547" r:id="rId19"/>
    <p:sldId id="549" r:id="rId20"/>
    <p:sldId id="550" r:id="rId21"/>
    <p:sldId id="551" r:id="rId22"/>
    <p:sldId id="552" r:id="rId23"/>
    <p:sldId id="553" r:id="rId24"/>
    <p:sldId id="554" r:id="rId25"/>
    <p:sldId id="555" r:id="rId26"/>
    <p:sldId id="556" r:id="rId27"/>
    <p:sldId id="34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708"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9233E59-8296-389F-A18A-E6C0C75F3D56}" name="Harsha Pedhadiya" initials="HP" userId="S::harsha@edunetfoundation.org::9a377be2-2765-4089-a820-ed4394ba1b0c" providerId="AD"/>
  <p188:author id="{5988F192-EF94-93E0-5A6C-00CF16461F35}" name="Rohit Bhadauriya" initials="RB" userId="S::rohit@edunetfoundation.org::13dadb38-05c7-4bfd-a9ad-e32d243bdc7f" providerId="AD"/>
  <p188:author id="{1BCC0DF1-20A6-9F0E-4F8D-B350BE78BCCC}" name="Pravin Prajapati" initials="PP" userId="S::pravin@edunetfoundation.org::9f0ce95f-5aee-43b0-8285-2e8ab565fda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D71"/>
    <a:srgbClr val="A84FEB"/>
    <a:srgbClr val="E2A2DD"/>
    <a:srgbClr val="0000FF"/>
    <a:srgbClr val="9D14A8"/>
    <a:srgbClr val="ED9BF3"/>
    <a:srgbClr val="213163"/>
    <a:srgbClr val="FFD5D5"/>
    <a:srgbClr val="851910"/>
    <a:srgbClr val="22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BAE-0416-5668-2888-F07E81CE5169}" v="844" dt="2023-05-29T05:06:50.829"/>
    <p1510:client id="{03AD4A4F-62FD-2F35-FB12-A3F8E34564A1}" v="10" dt="2023-05-29T05:09:40.766"/>
    <p1510:client id="{0964F74E-F457-4480-7A2B-BB916B6B7220}" v="158" dt="2023-05-26T07:35:26.498"/>
    <p1510:client id="{0BFFD845-5805-22EA-67AC-5A29D9711AAE}" v="10" dt="2023-05-26T07:13:00.974"/>
    <p1510:client id="{1F37C81E-B45C-74A3-C627-A08A82B815C1}" v="74" dt="2023-05-29T04:41:15.464"/>
    <p1510:client id="{2336F396-4914-4FD5-9122-6B307D03F304}" v="1" dt="2023-05-25T11:14:13.681"/>
    <p1510:client id="{3C1E6D48-9D5C-7BB7-A417-5CFFF6600606}" v="5" dt="2023-09-05T03:38:45.754"/>
    <p1510:client id="{4DA66F4F-425D-39B0-C179-0E3E8C7575DA}" v="272" dt="2023-05-26T10:14:42.408"/>
    <p1510:client id="{5815AE23-FFDD-7DE4-5FCF-54F12F9DAAD3}" v="17" dt="2023-05-26T11:15:57.361"/>
    <p1510:client id="{5FF6658F-39C7-0DCF-7986-BCF0FC096F24}" v="7" dt="2023-05-26T09:36:47.402"/>
    <p1510:client id="{678782B1-FD23-4B99-2763-1C2ABCE1EA01}" v="115" dt="2023-06-09T11:54:38.065"/>
    <p1510:client id="{7963305A-4E1D-E53E-7A38-FE8FAF56D2C1}" v="2" dt="2023-05-26T06:49:26.746"/>
    <p1510:client id="{7E49732C-41C3-12DA-1C1F-5A2906368312}" v="8" dt="2023-05-29T05:56:11.812"/>
    <p1510:client id="{A57033D8-844E-23CB-2E0E-60E88F8429D3}" v="6" dt="2023-05-29T08:12:28.108"/>
    <p1510:client id="{AB47442B-7DE6-88FA-5F1A-B5C12E2F4FC3}" v="16" dt="2023-06-10T07:08:13.144"/>
    <p1510:client id="{BCB9A93F-630F-ECAD-7C69-8DD0FD9CAFC2}" v="27" dt="2023-05-27T06:05:15.449"/>
    <p1510:client id="{C7E6FC13-5DB7-A40B-9809-B0E68BE1839A}" v="17" dt="2023-05-29T05:52:40.082"/>
    <p1510:client id="{F406F5B8-760C-C07F-2ECB-097D965AF231}" v="17" dt="2023-05-26T06:17:24.838"/>
    <p1510:client id="{FF14BB07-8448-F9FE-DE1E-6857631E8A68}" v="9" dt="2023-06-19T04:47:20.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11" autoAdjust="0"/>
  </p:normalViewPr>
  <p:slideViewPr>
    <p:cSldViewPr snapToGrid="0">
      <p:cViewPr varScale="1">
        <p:scale>
          <a:sx n="71" d="100"/>
          <a:sy n="71" d="100"/>
        </p:scale>
        <p:origin x="1786" y="53"/>
      </p:cViewPr>
      <p:guideLst>
        <p:guide orient="horz" pos="540"/>
        <p:guide pos="144"/>
        <p:guide orient="horz" pos="1620"/>
        <p:guide orient="horz" pos="7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Ranjit Singh" userId="S::parth@edunetfoundation.org::3d2dbc92-b6e3-4c2a-a5af-fe5e730f048a" providerId="AD" clId="Web-{678782B1-FD23-4B99-2763-1C2ABCE1EA01}"/>
    <pc:docChg chg="modSld">
      <pc:chgData name="Parth Ranjit Singh" userId="S::parth@edunetfoundation.org::3d2dbc92-b6e3-4c2a-a5af-fe5e730f048a" providerId="AD" clId="Web-{678782B1-FD23-4B99-2763-1C2ABCE1EA01}" dt="2023-06-09T11:54:38.065" v="82" actId="1076"/>
      <pc:docMkLst>
        <pc:docMk/>
      </pc:docMkLst>
      <pc:sldChg chg="modSp">
        <pc:chgData name="Parth Ranjit Singh" userId="S::parth@edunetfoundation.org::3d2dbc92-b6e3-4c2a-a5af-fe5e730f048a" providerId="AD" clId="Web-{678782B1-FD23-4B99-2763-1C2ABCE1EA01}" dt="2023-06-09T11:47:25.313" v="12" actId="20577"/>
        <pc:sldMkLst>
          <pc:docMk/>
          <pc:sldMk cId="0" sldId="257"/>
        </pc:sldMkLst>
        <pc:spChg chg="mod">
          <ac:chgData name="Parth Ranjit Singh" userId="S::parth@edunetfoundation.org::3d2dbc92-b6e3-4c2a-a5af-fe5e730f048a" providerId="AD" clId="Web-{678782B1-FD23-4B99-2763-1C2ABCE1EA01}" dt="2023-06-09T11:47:09.765" v="9" actId="1076"/>
          <ac:spMkLst>
            <pc:docMk/>
            <pc:sldMk cId="0" sldId="257"/>
            <ac:spMk id="8" creationId="{00000000-0000-0000-0000-000000000000}"/>
          </ac:spMkLst>
        </pc:spChg>
        <pc:spChg chg="mod">
          <ac:chgData name="Parth Ranjit Singh" userId="S::parth@edunetfoundation.org::3d2dbc92-b6e3-4c2a-a5af-fe5e730f048a" providerId="AD" clId="Web-{678782B1-FD23-4B99-2763-1C2ABCE1EA01}" dt="2023-06-09T11:47:25.313" v="12" actId="20577"/>
          <ac:spMkLst>
            <pc:docMk/>
            <pc:sldMk cId="0" sldId="257"/>
            <ac:spMk id="10" creationId="{00000000-0000-0000-0000-000000000000}"/>
          </ac:spMkLst>
        </pc:spChg>
        <pc:spChg chg="mod">
          <ac:chgData name="Parth Ranjit Singh" userId="S::parth@edunetfoundation.org::3d2dbc92-b6e3-4c2a-a5af-fe5e730f048a" providerId="AD" clId="Web-{678782B1-FD23-4B99-2763-1C2ABCE1EA01}" dt="2023-06-09T11:46:53.358" v="5" actId="14100"/>
          <ac:spMkLst>
            <pc:docMk/>
            <pc:sldMk cId="0" sldId="257"/>
            <ac:spMk id="61" creationId="{00000000-0000-0000-0000-000000000000}"/>
          </ac:spMkLst>
        </pc:spChg>
      </pc:sldChg>
      <pc:sldChg chg="modSp">
        <pc:chgData name="Parth Ranjit Singh" userId="S::parth@edunetfoundation.org::3d2dbc92-b6e3-4c2a-a5af-fe5e730f048a" providerId="AD" clId="Web-{678782B1-FD23-4B99-2763-1C2ABCE1EA01}" dt="2023-06-09T11:47:38.532" v="14" actId="20577"/>
        <pc:sldMkLst>
          <pc:docMk/>
          <pc:sldMk cId="0" sldId="343"/>
        </pc:sldMkLst>
        <pc:spChg chg="mod">
          <ac:chgData name="Parth Ranjit Singh" userId="S::parth@edunetfoundation.org::3d2dbc92-b6e3-4c2a-a5af-fe5e730f048a" providerId="AD" clId="Web-{678782B1-FD23-4B99-2763-1C2ABCE1EA01}" dt="2023-06-09T11:47:38.532" v="14" actId="20577"/>
          <ac:spMkLst>
            <pc:docMk/>
            <pc:sldMk cId="0" sldId="343"/>
            <ac:spMk id="5" creationId="{00000000-0000-0000-0000-000000000000}"/>
          </ac:spMkLst>
        </pc:spChg>
      </pc:sldChg>
      <pc:sldChg chg="modSp">
        <pc:chgData name="Parth Ranjit Singh" userId="S::parth@edunetfoundation.org::3d2dbc92-b6e3-4c2a-a5af-fe5e730f048a" providerId="AD" clId="Web-{678782B1-FD23-4B99-2763-1C2ABCE1EA01}" dt="2023-06-09T11:47:48.173" v="20" actId="20577"/>
        <pc:sldMkLst>
          <pc:docMk/>
          <pc:sldMk cId="0" sldId="344"/>
        </pc:sldMkLst>
        <pc:spChg chg="mod">
          <ac:chgData name="Parth Ranjit Singh" userId="S::parth@edunetfoundation.org::3d2dbc92-b6e3-4c2a-a5af-fe5e730f048a" providerId="AD" clId="Web-{678782B1-FD23-4B99-2763-1C2ABCE1EA01}" dt="2023-06-09T11:47:48.173" v="20" actId="20577"/>
          <ac:spMkLst>
            <pc:docMk/>
            <pc:sldMk cId="0" sldId="344"/>
            <ac:spMk id="6" creationId="{00000000-0000-0000-0000-000000000000}"/>
          </ac:spMkLst>
        </pc:spChg>
      </pc:sldChg>
      <pc:sldChg chg="modSp">
        <pc:chgData name="Parth Ranjit Singh" userId="S::parth@edunetfoundation.org::3d2dbc92-b6e3-4c2a-a5af-fe5e730f048a" providerId="AD" clId="Web-{678782B1-FD23-4B99-2763-1C2ABCE1EA01}" dt="2023-06-09T11:48:13.643" v="30" actId="20577"/>
        <pc:sldMkLst>
          <pc:docMk/>
          <pc:sldMk cId="0" sldId="345"/>
        </pc:sldMkLst>
        <pc:spChg chg="mod">
          <ac:chgData name="Parth Ranjit Singh" userId="S::parth@edunetfoundation.org::3d2dbc92-b6e3-4c2a-a5af-fe5e730f048a" providerId="AD" clId="Web-{678782B1-FD23-4B99-2763-1C2ABCE1EA01}" dt="2023-06-09T11:48:13.643" v="30" actId="20577"/>
          <ac:spMkLst>
            <pc:docMk/>
            <pc:sldMk cId="0" sldId="345"/>
            <ac:spMk id="6" creationId="{00000000-0000-0000-0000-000000000000}"/>
          </ac:spMkLst>
        </pc:spChg>
      </pc:sldChg>
      <pc:sldChg chg="modSp">
        <pc:chgData name="Parth Ranjit Singh" userId="S::parth@edunetfoundation.org::3d2dbc92-b6e3-4c2a-a5af-fe5e730f048a" providerId="AD" clId="Web-{678782B1-FD23-4B99-2763-1C2ABCE1EA01}" dt="2023-06-09T11:48:32.362" v="37" actId="14100"/>
        <pc:sldMkLst>
          <pc:docMk/>
          <pc:sldMk cId="0" sldId="346"/>
        </pc:sldMkLst>
        <pc:spChg chg="mod">
          <ac:chgData name="Parth Ranjit Singh" userId="S::parth@edunetfoundation.org::3d2dbc92-b6e3-4c2a-a5af-fe5e730f048a" providerId="AD" clId="Web-{678782B1-FD23-4B99-2763-1C2ABCE1EA01}" dt="2023-06-09T11:48:32.362" v="37" actId="14100"/>
          <ac:spMkLst>
            <pc:docMk/>
            <pc:sldMk cId="0" sldId="346"/>
            <ac:spMk id="6" creationId="{00000000-0000-0000-0000-000000000000}"/>
          </ac:spMkLst>
        </pc:spChg>
      </pc:sldChg>
      <pc:sldChg chg="modSp">
        <pc:chgData name="Parth Ranjit Singh" userId="S::parth@edunetfoundation.org::3d2dbc92-b6e3-4c2a-a5af-fe5e730f048a" providerId="AD" clId="Web-{678782B1-FD23-4B99-2763-1C2ABCE1EA01}" dt="2023-06-09T11:48:03.095" v="26" actId="20577"/>
        <pc:sldMkLst>
          <pc:docMk/>
          <pc:sldMk cId="0" sldId="348"/>
        </pc:sldMkLst>
        <pc:spChg chg="mod">
          <ac:chgData name="Parth Ranjit Singh" userId="S::parth@edunetfoundation.org::3d2dbc92-b6e3-4c2a-a5af-fe5e730f048a" providerId="AD" clId="Web-{678782B1-FD23-4B99-2763-1C2ABCE1EA01}" dt="2023-06-09T11:48:03.095" v="26" actId="20577"/>
          <ac:spMkLst>
            <pc:docMk/>
            <pc:sldMk cId="0" sldId="348"/>
            <ac:spMk id="4" creationId="{00000000-0000-0000-0000-000000000000}"/>
          </ac:spMkLst>
        </pc:spChg>
      </pc:sldChg>
      <pc:sldChg chg="modSp">
        <pc:chgData name="Parth Ranjit Singh" userId="S::parth@edunetfoundation.org::3d2dbc92-b6e3-4c2a-a5af-fe5e730f048a" providerId="AD" clId="Web-{678782B1-FD23-4B99-2763-1C2ABCE1EA01}" dt="2023-06-09T11:54:38.065" v="82" actId="1076"/>
        <pc:sldMkLst>
          <pc:docMk/>
          <pc:sldMk cId="0" sldId="364"/>
        </pc:sldMkLst>
        <pc:spChg chg="mod">
          <ac:chgData name="Parth Ranjit Singh" userId="S::parth@edunetfoundation.org::3d2dbc92-b6e3-4c2a-a5af-fe5e730f048a" providerId="AD" clId="Web-{678782B1-FD23-4B99-2763-1C2ABCE1EA01}" dt="2023-06-09T11:53:39.875" v="81" actId="20577"/>
          <ac:spMkLst>
            <pc:docMk/>
            <pc:sldMk cId="0" sldId="364"/>
            <ac:spMk id="3" creationId="{00000000-0000-0000-0000-000000000000}"/>
          </ac:spMkLst>
        </pc:spChg>
        <pc:spChg chg="mod">
          <ac:chgData name="Parth Ranjit Singh" userId="S::parth@edunetfoundation.org::3d2dbc92-b6e3-4c2a-a5af-fe5e730f048a" providerId="AD" clId="Web-{678782B1-FD23-4B99-2763-1C2ABCE1EA01}" dt="2023-06-09T11:54:38.065" v="82" actId="1076"/>
          <ac:spMkLst>
            <pc:docMk/>
            <pc:sldMk cId="0" sldId="364"/>
            <ac:spMk id="4" creationId="{00000000-0000-0000-0000-000000000000}"/>
          </ac:spMkLst>
        </pc:spChg>
      </pc:sldChg>
      <pc:sldChg chg="modSp">
        <pc:chgData name="Parth Ranjit Singh" userId="S::parth@edunetfoundation.org::3d2dbc92-b6e3-4c2a-a5af-fe5e730f048a" providerId="AD" clId="Web-{678782B1-FD23-4B99-2763-1C2ABCE1EA01}" dt="2023-06-09T11:52:12.340" v="49" actId="20577"/>
        <pc:sldMkLst>
          <pc:docMk/>
          <pc:sldMk cId="2419851656" sldId="372"/>
        </pc:sldMkLst>
        <pc:spChg chg="mod">
          <ac:chgData name="Parth Ranjit Singh" userId="S::parth@edunetfoundation.org::3d2dbc92-b6e3-4c2a-a5af-fe5e730f048a" providerId="AD" clId="Web-{678782B1-FD23-4B99-2763-1C2ABCE1EA01}" dt="2023-06-09T11:52:12.340" v="49" actId="20577"/>
          <ac:spMkLst>
            <pc:docMk/>
            <pc:sldMk cId="2419851656" sldId="372"/>
            <ac:spMk id="4" creationId="{2035092C-393F-D52A-8F3F-1721CF595DC9}"/>
          </ac:spMkLst>
        </pc:spChg>
      </pc:sldChg>
      <pc:sldChg chg="modSp">
        <pc:chgData name="Parth Ranjit Singh" userId="S::parth@edunetfoundation.org::3d2dbc92-b6e3-4c2a-a5af-fe5e730f048a" providerId="AD" clId="Web-{678782B1-FD23-4B99-2763-1C2ABCE1EA01}" dt="2023-06-09T11:53:06.498" v="74" actId="20577"/>
        <pc:sldMkLst>
          <pc:docMk/>
          <pc:sldMk cId="690188358" sldId="373"/>
        </pc:sldMkLst>
        <pc:spChg chg="mod">
          <ac:chgData name="Parth Ranjit Singh" userId="S::parth@edunetfoundation.org::3d2dbc92-b6e3-4c2a-a5af-fe5e730f048a" providerId="AD" clId="Web-{678782B1-FD23-4B99-2763-1C2ABCE1EA01}" dt="2023-06-09T11:52:33.059" v="59" actId="20577"/>
          <ac:spMkLst>
            <pc:docMk/>
            <pc:sldMk cId="690188358" sldId="373"/>
            <ac:spMk id="4" creationId="{2035092C-393F-D52A-8F3F-1721CF595DC9}"/>
          </ac:spMkLst>
        </pc:spChg>
        <pc:spChg chg="mod">
          <ac:chgData name="Parth Ranjit Singh" userId="S::parth@edunetfoundation.org::3d2dbc92-b6e3-4c2a-a5af-fe5e730f048a" providerId="AD" clId="Web-{678782B1-FD23-4B99-2763-1C2ABCE1EA01}" dt="2023-06-09T11:53:06.498" v="74" actId="20577"/>
          <ac:spMkLst>
            <pc:docMk/>
            <pc:sldMk cId="690188358" sldId="373"/>
            <ac:spMk id="9" creationId="{926937AE-56DB-A1D3-AB52-F130ED1D602D}"/>
          </ac:spMkLst>
        </pc:spChg>
      </pc:sldChg>
      <pc:sldChg chg="modSp">
        <pc:chgData name="Parth Ranjit Singh" userId="S::parth@edunetfoundation.org::3d2dbc92-b6e3-4c2a-a5af-fe5e730f048a" providerId="AD" clId="Web-{678782B1-FD23-4B99-2763-1C2ABCE1EA01}" dt="2023-06-09T11:53:20.124" v="79" actId="20577"/>
        <pc:sldMkLst>
          <pc:docMk/>
          <pc:sldMk cId="1116111120" sldId="374"/>
        </pc:sldMkLst>
        <pc:spChg chg="mod">
          <ac:chgData name="Parth Ranjit Singh" userId="S::parth@edunetfoundation.org::3d2dbc92-b6e3-4c2a-a5af-fe5e730f048a" providerId="AD" clId="Web-{678782B1-FD23-4B99-2763-1C2ABCE1EA01}" dt="2023-06-09T11:52:56.248" v="67" actId="20577"/>
          <ac:spMkLst>
            <pc:docMk/>
            <pc:sldMk cId="1116111120" sldId="374"/>
            <ac:spMk id="4" creationId="{2035092C-393F-D52A-8F3F-1721CF595DC9}"/>
          </ac:spMkLst>
        </pc:spChg>
        <pc:spChg chg="mod">
          <ac:chgData name="Parth Ranjit Singh" userId="S::parth@edunetfoundation.org::3d2dbc92-b6e3-4c2a-a5af-fe5e730f048a" providerId="AD" clId="Web-{678782B1-FD23-4B99-2763-1C2ABCE1EA01}" dt="2023-06-09T11:53:20.124" v="79" actId="20577"/>
          <ac:spMkLst>
            <pc:docMk/>
            <pc:sldMk cId="1116111120" sldId="374"/>
            <ac:spMk id="8" creationId="{AA888C71-314E-D9FE-0302-01652140D003}"/>
          </ac:spMkLst>
        </pc:spChg>
      </pc:sldChg>
    </pc:docChg>
  </pc:docChgLst>
  <pc:docChgLst>
    <pc:chgData name="Guest User" userId="S::urn:spo:anon#adfe616919a01364a50fed1a9f7a5b751425030fee152ec5d70b604c90bbebfc::" providerId="AD" clId="Web-{2336F396-4914-4FD5-9122-6B307D03F304}"/>
    <pc:docChg chg="modSld">
      <pc:chgData name="Guest User" userId="S::urn:spo:anon#adfe616919a01364a50fed1a9f7a5b751425030fee152ec5d70b604c90bbebfc::" providerId="AD" clId="Web-{2336F396-4914-4FD5-9122-6B307D03F304}" dt="2023-05-25T11:14:13.681" v="0" actId="1076"/>
      <pc:docMkLst>
        <pc:docMk/>
      </pc:docMkLst>
      <pc:sldChg chg="modSp">
        <pc:chgData name="Guest User" userId="S::urn:spo:anon#adfe616919a01364a50fed1a9f7a5b751425030fee152ec5d70b604c90bbebfc::" providerId="AD" clId="Web-{2336F396-4914-4FD5-9122-6B307D03F304}" dt="2023-05-25T11:14:13.681" v="0" actId="1076"/>
        <pc:sldMkLst>
          <pc:docMk/>
          <pc:sldMk cId="1384264031" sldId="366"/>
        </pc:sldMkLst>
        <pc:picChg chg="mod">
          <ac:chgData name="Guest User" userId="S::urn:spo:anon#adfe616919a01364a50fed1a9f7a5b751425030fee152ec5d70b604c90bbebfc::" providerId="AD" clId="Web-{2336F396-4914-4FD5-9122-6B307D03F304}" dt="2023-05-25T11:14:13.681" v="0" actId="1076"/>
          <ac:picMkLst>
            <pc:docMk/>
            <pc:sldMk cId="1384264031" sldId="366"/>
            <ac:picMk id="3" creationId="{2815398B-06BD-0F1F-E084-C46A6BFD0132}"/>
          </ac:picMkLst>
        </pc:picChg>
      </pc:sldChg>
    </pc:docChg>
  </pc:docChgLst>
  <pc:docChgLst>
    <pc:chgData name="Harsha Pedhadiya" userId="S::harsha@edunetfoundation.org::9a377be2-2765-4089-a820-ed4394ba1b0c" providerId="AD" clId="Web-{4DA66F4F-425D-39B0-C179-0E3E8C7575DA}"/>
    <pc:docChg chg="addSld delSld modSld">
      <pc:chgData name="Harsha Pedhadiya" userId="S::harsha@edunetfoundation.org::9a377be2-2765-4089-a820-ed4394ba1b0c" providerId="AD" clId="Web-{4DA66F4F-425D-39B0-C179-0E3E8C7575DA}" dt="2023-05-26T10:14:42.408" v="165" actId="1076"/>
      <pc:docMkLst>
        <pc:docMk/>
      </pc:docMkLst>
      <pc:sldChg chg="modSp">
        <pc:chgData name="Harsha Pedhadiya" userId="S::harsha@edunetfoundation.org::9a377be2-2765-4089-a820-ed4394ba1b0c" providerId="AD" clId="Web-{4DA66F4F-425D-39B0-C179-0E3E8C7575DA}" dt="2023-05-26T10:09:11.800" v="142" actId="20577"/>
        <pc:sldMkLst>
          <pc:docMk/>
          <pc:sldMk cId="0" sldId="257"/>
        </pc:sldMkLst>
        <pc:spChg chg="mod">
          <ac:chgData name="Harsha Pedhadiya" userId="S::harsha@edunetfoundation.org::9a377be2-2765-4089-a820-ed4394ba1b0c" providerId="AD" clId="Web-{4DA66F4F-425D-39B0-C179-0E3E8C7575DA}" dt="2023-05-26T10:09:11.800" v="142" actId="20577"/>
          <ac:spMkLst>
            <pc:docMk/>
            <pc:sldMk cId="0" sldId="257"/>
            <ac:spMk id="8" creationId="{00000000-0000-0000-0000-000000000000}"/>
          </ac:spMkLst>
        </pc:spChg>
        <pc:spChg chg="mod">
          <ac:chgData name="Harsha Pedhadiya" userId="S::harsha@edunetfoundation.org::9a377be2-2765-4089-a820-ed4394ba1b0c" providerId="AD" clId="Web-{4DA66F4F-425D-39B0-C179-0E3E8C7575DA}" dt="2023-05-26T09:39:21.723" v="6" actId="1076"/>
          <ac:spMkLst>
            <pc:docMk/>
            <pc:sldMk cId="0" sldId="257"/>
            <ac:spMk id="61" creationId="{00000000-0000-0000-0000-000000000000}"/>
          </ac:spMkLst>
        </pc:spChg>
      </pc:sldChg>
      <pc:sldChg chg="modSp">
        <pc:chgData name="Harsha Pedhadiya" userId="S::harsha@edunetfoundation.org::9a377be2-2765-4089-a820-ed4394ba1b0c" providerId="AD" clId="Web-{4DA66F4F-425D-39B0-C179-0E3E8C7575DA}" dt="2023-05-26T09:37:40.531" v="0"/>
        <pc:sldMkLst>
          <pc:docMk/>
          <pc:sldMk cId="0" sldId="364"/>
        </pc:sldMkLst>
        <pc:spChg chg="mod">
          <ac:chgData name="Harsha Pedhadiya" userId="S::harsha@edunetfoundation.org::9a377be2-2765-4089-a820-ed4394ba1b0c" providerId="AD" clId="Web-{4DA66F4F-425D-39B0-C179-0E3E8C7575DA}" dt="2023-05-26T09:37:40.531" v="0"/>
          <ac:spMkLst>
            <pc:docMk/>
            <pc:sldMk cId="0" sldId="364"/>
            <ac:spMk id="3" creationId="{00000000-0000-0000-0000-000000000000}"/>
          </ac:spMkLst>
        </pc:spChg>
      </pc:sldChg>
      <pc:sldChg chg="addSp modSp del">
        <pc:chgData name="Harsha Pedhadiya" userId="S::harsha@edunetfoundation.org::9a377be2-2765-4089-a820-ed4394ba1b0c" providerId="AD" clId="Web-{4DA66F4F-425D-39B0-C179-0E3E8C7575DA}" dt="2023-05-26T10:11:08.274" v="150"/>
        <pc:sldMkLst>
          <pc:docMk/>
          <pc:sldMk cId="435081168" sldId="368"/>
        </pc:sldMkLst>
        <pc:spChg chg="add mod">
          <ac:chgData name="Harsha Pedhadiya" userId="S::harsha@edunetfoundation.org::9a377be2-2765-4089-a820-ed4394ba1b0c" providerId="AD" clId="Web-{4DA66F4F-425D-39B0-C179-0E3E8C7575DA}" dt="2023-05-26T09:52:11.678" v="86" actId="1076"/>
          <ac:spMkLst>
            <pc:docMk/>
            <pc:sldMk cId="435081168" sldId="368"/>
            <ac:spMk id="2" creationId="{6E8E6F7E-AFF6-A0BD-5695-DFBA6BB29F10}"/>
          </ac:spMkLst>
        </pc:spChg>
        <pc:spChg chg="add mod">
          <ac:chgData name="Harsha Pedhadiya" userId="S::harsha@edunetfoundation.org::9a377be2-2765-4089-a820-ed4394ba1b0c" providerId="AD" clId="Web-{4DA66F4F-425D-39B0-C179-0E3E8C7575DA}" dt="2023-05-26T09:49:25.499" v="48" actId="1076"/>
          <ac:spMkLst>
            <pc:docMk/>
            <pc:sldMk cId="435081168" sldId="368"/>
            <ac:spMk id="4" creationId="{2035092C-393F-D52A-8F3F-1721CF595DC9}"/>
          </ac:spMkLst>
        </pc:spChg>
        <pc:spChg chg="add mod">
          <ac:chgData name="Harsha Pedhadiya" userId="S::harsha@edunetfoundation.org::9a377be2-2765-4089-a820-ed4394ba1b0c" providerId="AD" clId="Web-{4DA66F4F-425D-39B0-C179-0E3E8C7575DA}" dt="2023-05-26T09:52:07.318" v="85" actId="1076"/>
          <ac:spMkLst>
            <pc:docMk/>
            <pc:sldMk cId="435081168" sldId="368"/>
            <ac:spMk id="5" creationId="{762A2EF0-D4AF-19E4-5519-22A0207ED988}"/>
          </ac:spMkLst>
        </pc:spChg>
        <pc:picChg chg="mod">
          <ac:chgData name="Harsha Pedhadiya" userId="S::harsha@edunetfoundation.org::9a377be2-2765-4089-a820-ed4394ba1b0c" providerId="AD" clId="Web-{4DA66F4F-425D-39B0-C179-0E3E8C7575DA}" dt="2023-05-26T09:49:06.982" v="43" actId="1076"/>
          <ac:picMkLst>
            <pc:docMk/>
            <pc:sldMk cId="435081168" sldId="368"/>
            <ac:picMk id="3" creationId="{E5BF4583-2C8E-2C5D-4FC1-4CA4E1FA00DB}"/>
          </ac:picMkLst>
        </pc:picChg>
      </pc:sldChg>
      <pc:sldChg chg="addSp delSp modSp add del replId">
        <pc:chgData name="Harsha Pedhadiya" userId="S::harsha@edunetfoundation.org::9a377be2-2765-4089-a820-ed4394ba1b0c" providerId="AD" clId="Web-{4DA66F4F-425D-39B0-C179-0E3E8C7575DA}" dt="2023-05-26T10:11:24.306" v="152"/>
        <pc:sldMkLst>
          <pc:docMk/>
          <pc:sldMk cId="758645854" sldId="369"/>
        </pc:sldMkLst>
        <pc:spChg chg="mod">
          <ac:chgData name="Harsha Pedhadiya" userId="S::harsha@edunetfoundation.org::9a377be2-2765-4089-a820-ed4394ba1b0c" providerId="AD" clId="Web-{4DA66F4F-425D-39B0-C179-0E3E8C7575DA}" dt="2023-05-26T10:08:29.954" v="128" actId="20577"/>
          <ac:spMkLst>
            <pc:docMk/>
            <pc:sldMk cId="758645854" sldId="369"/>
            <ac:spMk id="2" creationId="{6E8E6F7E-AFF6-A0BD-5695-DFBA6BB29F10}"/>
          </ac:spMkLst>
        </pc:spChg>
        <pc:picChg chg="del">
          <ac:chgData name="Harsha Pedhadiya" userId="S::harsha@edunetfoundation.org::9a377be2-2765-4089-a820-ed4394ba1b0c" providerId="AD" clId="Web-{4DA66F4F-425D-39B0-C179-0E3E8C7575DA}" dt="2023-05-26T09:46:16.725" v="36"/>
          <ac:picMkLst>
            <pc:docMk/>
            <pc:sldMk cId="758645854" sldId="369"/>
            <ac:picMk id="3" creationId="{E5BF4583-2C8E-2C5D-4FC1-4CA4E1FA00DB}"/>
          </ac:picMkLst>
        </pc:picChg>
        <pc:picChg chg="add mod">
          <ac:chgData name="Harsha Pedhadiya" userId="S::harsha@edunetfoundation.org::9a377be2-2765-4089-a820-ed4394ba1b0c" providerId="AD" clId="Web-{4DA66F4F-425D-39B0-C179-0E3E8C7575DA}" dt="2023-05-26T09:46:40.117" v="40" actId="14100"/>
          <ac:picMkLst>
            <pc:docMk/>
            <pc:sldMk cId="758645854" sldId="369"/>
            <ac:picMk id="5" creationId="{004964DE-4645-86A8-623B-5711482591A1}"/>
          </ac:picMkLst>
        </pc:picChg>
      </pc:sldChg>
      <pc:sldChg chg="delSp add del replId">
        <pc:chgData name="Harsha Pedhadiya" userId="S::harsha@edunetfoundation.org::9a377be2-2765-4089-a820-ed4394ba1b0c" providerId="AD" clId="Web-{4DA66F4F-425D-39B0-C179-0E3E8C7575DA}" dt="2023-05-26T10:09:33.441" v="144"/>
        <pc:sldMkLst>
          <pc:docMk/>
          <pc:sldMk cId="711278267" sldId="370"/>
        </pc:sldMkLst>
        <pc:picChg chg="del">
          <ac:chgData name="Harsha Pedhadiya" userId="S::harsha@edunetfoundation.org::9a377be2-2765-4089-a820-ed4394ba1b0c" providerId="AD" clId="Web-{4DA66F4F-425D-39B0-C179-0E3E8C7575DA}" dt="2023-05-26T09:46:20.335" v="37"/>
          <ac:picMkLst>
            <pc:docMk/>
            <pc:sldMk cId="711278267" sldId="370"/>
            <ac:picMk id="3" creationId="{E5BF4583-2C8E-2C5D-4FC1-4CA4E1FA00DB}"/>
          </ac:picMkLst>
        </pc:picChg>
      </pc:sldChg>
      <pc:sldChg chg="addSp delSp modSp add del replId">
        <pc:chgData name="Harsha Pedhadiya" userId="S::harsha@edunetfoundation.org::9a377be2-2765-4089-a820-ed4394ba1b0c" providerId="AD" clId="Web-{4DA66F4F-425D-39B0-C179-0E3E8C7575DA}" dt="2023-05-26T10:11:33.322" v="154"/>
        <pc:sldMkLst>
          <pc:docMk/>
          <pc:sldMk cId="2362083655" sldId="371"/>
        </pc:sldMkLst>
        <pc:picChg chg="add mod">
          <ac:chgData name="Harsha Pedhadiya" userId="S::harsha@edunetfoundation.org::9a377be2-2765-4089-a820-ed4394ba1b0c" providerId="AD" clId="Web-{4DA66F4F-425D-39B0-C179-0E3E8C7575DA}" dt="2023-05-26T10:09:58.458" v="149" actId="1076"/>
          <ac:picMkLst>
            <pc:docMk/>
            <pc:sldMk cId="2362083655" sldId="371"/>
            <ac:picMk id="3" creationId="{B7790454-0F5D-F450-4E90-4C08B821848B}"/>
          </ac:picMkLst>
        </pc:picChg>
        <pc:picChg chg="del">
          <ac:chgData name="Harsha Pedhadiya" userId="S::harsha@edunetfoundation.org::9a377be2-2765-4089-a820-ed4394ba1b0c" providerId="AD" clId="Web-{4DA66F4F-425D-39B0-C179-0E3E8C7575DA}" dt="2023-05-26T10:09:36.801" v="145"/>
          <ac:picMkLst>
            <pc:docMk/>
            <pc:sldMk cId="2362083655" sldId="371"/>
            <ac:picMk id="5" creationId="{004964DE-4645-86A8-623B-5711482591A1}"/>
          </ac:picMkLst>
        </pc:picChg>
      </pc:sldChg>
      <pc:sldChg chg="modSp add">
        <pc:chgData name="Harsha Pedhadiya" userId="S::harsha@edunetfoundation.org::9a377be2-2765-4089-a820-ed4394ba1b0c" providerId="AD" clId="Web-{4DA66F4F-425D-39B0-C179-0E3E8C7575DA}" dt="2023-05-26T10:14:42.408" v="165" actId="1076"/>
        <pc:sldMkLst>
          <pc:docMk/>
          <pc:sldMk cId="2419851656" sldId="372"/>
        </pc:sldMkLst>
        <pc:spChg chg="mod">
          <ac:chgData name="Harsha Pedhadiya" userId="S::harsha@edunetfoundation.org::9a377be2-2765-4089-a820-ed4394ba1b0c" providerId="AD" clId="Web-{4DA66F4F-425D-39B0-C179-0E3E8C7575DA}" dt="2023-05-26T10:14:42.408" v="165" actId="1076"/>
          <ac:spMkLst>
            <pc:docMk/>
            <pc:sldMk cId="2419851656" sldId="372"/>
            <ac:spMk id="2" creationId="{6E8E6F7E-AFF6-A0BD-5695-DFBA6BB29F10}"/>
          </ac:spMkLst>
        </pc:spChg>
      </pc:sldChg>
      <pc:sldChg chg="modSp add">
        <pc:chgData name="Harsha Pedhadiya" userId="S::harsha@edunetfoundation.org::9a377be2-2765-4089-a820-ed4394ba1b0c" providerId="AD" clId="Web-{4DA66F4F-425D-39B0-C179-0E3E8C7575DA}" dt="2023-05-26T10:12:14.745" v="159" actId="1076"/>
        <pc:sldMkLst>
          <pc:docMk/>
          <pc:sldMk cId="690188358" sldId="373"/>
        </pc:sldMkLst>
        <pc:spChg chg="mod">
          <ac:chgData name="Harsha Pedhadiya" userId="S::harsha@edunetfoundation.org::9a377be2-2765-4089-a820-ed4394ba1b0c" providerId="AD" clId="Web-{4DA66F4F-425D-39B0-C179-0E3E8C7575DA}" dt="2023-05-26T10:12:02.760" v="156" actId="1076"/>
          <ac:spMkLst>
            <pc:docMk/>
            <pc:sldMk cId="690188358" sldId="373"/>
            <ac:spMk id="4" creationId="{2035092C-393F-D52A-8F3F-1721CF595DC9}"/>
          </ac:spMkLst>
        </pc:spChg>
        <pc:picChg chg="mod">
          <ac:chgData name="Harsha Pedhadiya" userId="S::harsha@edunetfoundation.org::9a377be2-2765-4089-a820-ed4394ba1b0c" providerId="AD" clId="Web-{4DA66F4F-425D-39B0-C179-0E3E8C7575DA}" dt="2023-05-26T10:12:14.745" v="159" actId="1076"/>
          <ac:picMkLst>
            <pc:docMk/>
            <pc:sldMk cId="690188358" sldId="373"/>
            <ac:picMk id="5" creationId="{004964DE-4645-86A8-623B-5711482591A1}"/>
          </ac:picMkLst>
        </pc:picChg>
      </pc:sldChg>
      <pc:sldChg chg="modSp add">
        <pc:chgData name="Harsha Pedhadiya" userId="S::harsha@edunetfoundation.org::9a377be2-2765-4089-a820-ed4394ba1b0c" providerId="AD" clId="Web-{4DA66F4F-425D-39B0-C179-0E3E8C7575DA}" dt="2023-05-26T10:12:32.980" v="163" actId="1076"/>
        <pc:sldMkLst>
          <pc:docMk/>
          <pc:sldMk cId="1116111120" sldId="374"/>
        </pc:sldMkLst>
        <pc:spChg chg="mod">
          <ac:chgData name="Harsha Pedhadiya" userId="S::harsha@edunetfoundation.org::9a377be2-2765-4089-a820-ed4394ba1b0c" providerId="AD" clId="Web-{4DA66F4F-425D-39B0-C179-0E3E8C7575DA}" dt="2023-05-26T10:12:24.918" v="160" actId="1076"/>
          <ac:spMkLst>
            <pc:docMk/>
            <pc:sldMk cId="1116111120" sldId="374"/>
            <ac:spMk id="4" creationId="{2035092C-393F-D52A-8F3F-1721CF595DC9}"/>
          </ac:spMkLst>
        </pc:spChg>
        <pc:picChg chg="mod">
          <ac:chgData name="Harsha Pedhadiya" userId="S::harsha@edunetfoundation.org::9a377be2-2765-4089-a820-ed4394ba1b0c" providerId="AD" clId="Web-{4DA66F4F-425D-39B0-C179-0E3E8C7575DA}" dt="2023-05-26T10:12:32.980" v="163" actId="1076"/>
          <ac:picMkLst>
            <pc:docMk/>
            <pc:sldMk cId="1116111120" sldId="374"/>
            <ac:picMk id="3" creationId="{B7790454-0F5D-F450-4E90-4C08B821848B}"/>
          </ac:picMkLst>
        </pc:picChg>
      </pc:sldChg>
    </pc:docChg>
  </pc:docChgLst>
  <pc:docChgLst>
    <pc:chgData name="Diwakar Gautam" userId="S::diwakar@edunetfoundation.org::e30ed1fa-7132-4618-b0bd-27daaac89c97" providerId="AD" clId="Web-{3C1E6D48-9D5C-7BB7-A417-5CFFF6600606}"/>
    <pc:docChg chg="delSld">
      <pc:chgData name="Diwakar Gautam" userId="S::diwakar@edunetfoundation.org::e30ed1fa-7132-4618-b0bd-27daaac89c97" providerId="AD" clId="Web-{3C1E6D48-9D5C-7BB7-A417-5CFFF6600606}" dt="2023-09-05T03:38:45.754" v="4"/>
      <pc:docMkLst>
        <pc:docMk/>
      </pc:docMkLst>
      <pc:sldChg chg="del">
        <pc:chgData name="Diwakar Gautam" userId="S::diwakar@edunetfoundation.org::e30ed1fa-7132-4618-b0bd-27daaac89c97" providerId="AD" clId="Web-{3C1E6D48-9D5C-7BB7-A417-5CFFF6600606}" dt="2023-09-05T03:38:45.754" v="4"/>
        <pc:sldMkLst>
          <pc:docMk/>
          <pc:sldMk cId="1218059152" sldId="374"/>
        </pc:sldMkLst>
      </pc:sldChg>
      <pc:sldChg chg="del">
        <pc:chgData name="Diwakar Gautam" userId="S::diwakar@edunetfoundation.org::e30ed1fa-7132-4618-b0bd-27daaac89c97" providerId="AD" clId="Web-{3C1E6D48-9D5C-7BB7-A417-5CFFF6600606}" dt="2023-09-05T03:38:18.721" v="0"/>
        <pc:sldMkLst>
          <pc:docMk/>
          <pc:sldMk cId="2713520079" sldId="542"/>
        </pc:sldMkLst>
      </pc:sldChg>
      <pc:sldChg chg="del">
        <pc:chgData name="Diwakar Gautam" userId="S::diwakar@edunetfoundation.org::e30ed1fa-7132-4618-b0bd-27daaac89c97" providerId="AD" clId="Web-{3C1E6D48-9D5C-7BB7-A417-5CFFF6600606}" dt="2023-09-05T03:38:22.331" v="1"/>
        <pc:sldMkLst>
          <pc:docMk/>
          <pc:sldMk cId="3910645912" sldId="544"/>
        </pc:sldMkLst>
      </pc:sldChg>
      <pc:sldChg chg="del">
        <pc:chgData name="Diwakar Gautam" userId="S::diwakar@edunetfoundation.org::e30ed1fa-7132-4618-b0bd-27daaac89c97" providerId="AD" clId="Web-{3C1E6D48-9D5C-7BB7-A417-5CFFF6600606}" dt="2023-09-05T03:38:24.847" v="2"/>
        <pc:sldMkLst>
          <pc:docMk/>
          <pc:sldMk cId="1350160845" sldId="546"/>
        </pc:sldMkLst>
      </pc:sldChg>
      <pc:sldChg chg="del">
        <pc:chgData name="Diwakar Gautam" userId="S::diwakar@edunetfoundation.org::e30ed1fa-7132-4618-b0bd-27daaac89c97" providerId="AD" clId="Web-{3C1E6D48-9D5C-7BB7-A417-5CFFF6600606}" dt="2023-09-05T03:38:28.612" v="3"/>
        <pc:sldMkLst>
          <pc:docMk/>
          <pc:sldMk cId="920539561" sldId="548"/>
        </pc:sldMkLst>
      </pc:sldChg>
    </pc:docChg>
  </pc:docChgLst>
  <pc:docChgLst>
    <pc:chgData name="Rohit Bhadauriya" userId="S::rohit@edunetfoundation.org::13dadb38-05c7-4bfd-a9ad-e32d243bdc7f" providerId="AD" clId="Web-{AB47442B-7DE6-88FA-5F1A-B5C12E2F4FC3}"/>
    <pc:docChg chg="mod modSld">
      <pc:chgData name="Rohit Bhadauriya" userId="S::rohit@edunetfoundation.org::13dadb38-05c7-4bfd-a9ad-e32d243bdc7f" providerId="AD" clId="Web-{AB47442B-7DE6-88FA-5F1A-B5C12E2F4FC3}" dt="2023-06-10T07:08:11.675" v="15"/>
      <pc:docMkLst>
        <pc:docMk/>
      </pc:docMkLst>
      <pc:sldChg chg="modSp addCm modCm">
        <pc:chgData name="Rohit Bhadauriya" userId="S::rohit@edunetfoundation.org::13dadb38-05c7-4bfd-a9ad-e32d243bdc7f" providerId="AD" clId="Web-{AB47442B-7DE6-88FA-5F1A-B5C12E2F4FC3}" dt="2023-06-10T07:06:47.875" v="3" actId="20577"/>
        <pc:sldMkLst>
          <pc:docMk/>
          <pc:sldMk cId="0" sldId="346"/>
        </pc:sldMkLst>
        <pc:spChg chg="mod">
          <ac:chgData name="Rohit Bhadauriya" userId="S::rohit@edunetfoundation.org::13dadb38-05c7-4bfd-a9ad-e32d243bdc7f" providerId="AD" clId="Web-{AB47442B-7DE6-88FA-5F1A-B5C12E2F4FC3}" dt="2023-06-10T07:06:47.875" v="3" actId="20577"/>
          <ac:spMkLst>
            <pc:docMk/>
            <pc:sldMk cId="0" sldId="346"/>
            <ac:spMk id="4" creationId="{00000000-0000-0000-0000-000000000000}"/>
          </ac:spMkLst>
        </pc:spChg>
        <pc:extLst>
          <p:ext xmlns:p="http://schemas.openxmlformats.org/presentationml/2006/main" uri="{D6D511B9-2390-475A-947B-AFAB55BFBCF1}">
            <pc226:cmChg xmlns:pc226="http://schemas.microsoft.com/office/powerpoint/2022/06/main/command" chg="add mod">
              <pc226:chgData name="Rohit Bhadauriya" userId="S::rohit@edunetfoundation.org::13dadb38-05c7-4bfd-a9ad-e32d243bdc7f" providerId="AD" clId="Web-{AB47442B-7DE6-88FA-5F1A-B5C12E2F4FC3}" dt="2023-06-10T07:06:47.875" v="3" actId="20577"/>
              <pc2:cmMkLst xmlns:pc2="http://schemas.microsoft.com/office/powerpoint/2019/9/main/command">
                <pc:docMk/>
                <pc:sldMk cId="0" sldId="346"/>
                <pc2:cmMk id="{19598956-BE20-4596-8C3B-5D2BE2324859}"/>
              </pc2:cmMkLst>
            </pc226:cmChg>
          </p:ext>
        </pc:extLst>
      </pc:sldChg>
      <pc:sldChg chg="modSp addCm">
        <pc:chgData name="Rohit Bhadauriya" userId="S::rohit@edunetfoundation.org::13dadb38-05c7-4bfd-a9ad-e32d243bdc7f" providerId="AD" clId="Web-{AB47442B-7DE6-88FA-5F1A-B5C12E2F4FC3}" dt="2023-06-10T07:07:05.173" v="6"/>
        <pc:sldMkLst>
          <pc:docMk/>
          <pc:sldMk cId="0" sldId="349"/>
        </pc:sldMkLst>
        <pc:spChg chg="mod">
          <ac:chgData name="Rohit Bhadauriya" userId="S::rohit@edunetfoundation.org::13dadb38-05c7-4bfd-a9ad-e32d243bdc7f" providerId="AD" clId="Web-{AB47442B-7DE6-88FA-5F1A-B5C12E2F4FC3}" dt="2023-06-10T07:06:55.891" v="5" actId="20577"/>
          <ac:spMkLst>
            <pc:docMk/>
            <pc:sldMk cId="0" sldId="349"/>
            <ac:spMk id="4" creationId="{599715D4-AEB0-C220-E17D-BD851BE06985}"/>
          </ac:spMkLst>
        </pc:spChg>
        <pc:extLst>
          <p:ext xmlns:p="http://schemas.openxmlformats.org/presentationml/2006/main" uri="{D6D511B9-2390-475A-947B-AFAB55BFBCF1}">
            <pc226:cmChg xmlns:pc226="http://schemas.microsoft.com/office/powerpoint/2022/06/main/command" chg="add">
              <pc226:chgData name="Rohit Bhadauriya" userId="S::rohit@edunetfoundation.org::13dadb38-05c7-4bfd-a9ad-e32d243bdc7f" providerId="AD" clId="Web-{AB47442B-7DE6-88FA-5F1A-B5C12E2F4FC3}" dt="2023-06-10T07:07:05.173" v="6"/>
              <pc2:cmMkLst xmlns:pc2="http://schemas.microsoft.com/office/powerpoint/2019/9/main/command">
                <pc:docMk/>
                <pc:sldMk cId="0" sldId="349"/>
                <pc2:cmMk id="{A60B9DDE-108E-4514-828B-25A796B1AA14}"/>
              </pc2:cmMkLst>
            </pc226:cmChg>
          </p:ext>
        </pc:extLst>
      </pc:sldChg>
      <pc:sldChg chg="modSp addCm modCm">
        <pc:chgData name="Rohit Bhadauriya" userId="S::rohit@edunetfoundation.org::13dadb38-05c7-4bfd-a9ad-e32d243bdc7f" providerId="AD" clId="Web-{AB47442B-7DE6-88FA-5F1A-B5C12E2F4FC3}" dt="2023-06-10T07:07:50.409" v="12" actId="20577"/>
        <pc:sldMkLst>
          <pc:docMk/>
          <pc:sldMk cId="0" sldId="350"/>
        </pc:sldMkLst>
        <pc:spChg chg="mod">
          <ac:chgData name="Rohit Bhadauriya" userId="S::rohit@edunetfoundation.org::13dadb38-05c7-4bfd-a9ad-e32d243bdc7f" providerId="AD" clId="Web-{AB47442B-7DE6-88FA-5F1A-B5C12E2F4FC3}" dt="2023-06-10T07:07:50.409" v="12" actId="20577"/>
          <ac:spMkLst>
            <pc:docMk/>
            <pc:sldMk cId="0" sldId="350"/>
            <ac:spMk id="7" creationId="{00000000-0000-0000-0000-000000000000}"/>
          </ac:spMkLst>
        </pc:spChg>
        <pc:extLst>
          <p:ext xmlns:p="http://schemas.openxmlformats.org/presentationml/2006/main" uri="{D6D511B9-2390-475A-947B-AFAB55BFBCF1}">
            <pc226:cmChg xmlns:pc226="http://schemas.microsoft.com/office/powerpoint/2022/06/main/command" chg="add mod">
              <pc226:chgData name="Rohit Bhadauriya" userId="S::rohit@edunetfoundation.org::13dadb38-05c7-4bfd-a9ad-e32d243bdc7f" providerId="AD" clId="Web-{AB47442B-7DE6-88FA-5F1A-B5C12E2F4FC3}" dt="2023-06-10T07:07:50.409" v="12" actId="20577"/>
              <pc2:cmMkLst xmlns:pc2="http://schemas.microsoft.com/office/powerpoint/2019/9/main/command">
                <pc:docMk/>
                <pc:sldMk cId="0" sldId="350"/>
                <pc2:cmMk id="{EA309E1F-04B6-4111-8E4A-4B70020EE3F9}"/>
              </pc2:cmMkLst>
            </pc226:cmChg>
          </p:ext>
        </pc:extLst>
      </pc:sldChg>
      <pc:sldChg chg="modSp">
        <pc:chgData name="Rohit Bhadauriya" userId="S::rohit@edunetfoundation.org::13dadb38-05c7-4bfd-a9ad-e32d243bdc7f" providerId="AD" clId="Web-{AB47442B-7DE6-88FA-5F1A-B5C12E2F4FC3}" dt="2023-06-10T07:07:29.564" v="9" actId="20577"/>
        <pc:sldMkLst>
          <pc:docMk/>
          <pc:sldMk cId="0" sldId="351"/>
        </pc:sldMkLst>
        <pc:spChg chg="mod">
          <ac:chgData name="Rohit Bhadauriya" userId="S::rohit@edunetfoundation.org::13dadb38-05c7-4bfd-a9ad-e32d243bdc7f" providerId="AD" clId="Web-{AB47442B-7DE6-88FA-5F1A-B5C12E2F4FC3}" dt="2023-06-10T07:07:29.564" v="9" actId="20577"/>
          <ac:spMkLst>
            <pc:docMk/>
            <pc:sldMk cId="0" sldId="351"/>
            <ac:spMk id="4" creationId="{00000000-0000-0000-0000-000000000000}"/>
          </ac:spMkLst>
        </pc:spChg>
      </pc:sldChg>
      <pc:sldChg chg="modSp addCm">
        <pc:chgData name="Rohit Bhadauriya" userId="S::rohit@edunetfoundation.org::13dadb38-05c7-4bfd-a9ad-e32d243bdc7f" providerId="AD" clId="Web-{AB47442B-7DE6-88FA-5F1A-B5C12E2F4FC3}" dt="2023-06-10T07:08:11.675" v="15"/>
        <pc:sldMkLst>
          <pc:docMk/>
          <pc:sldMk cId="0" sldId="357"/>
        </pc:sldMkLst>
        <pc:spChg chg="mod">
          <ac:chgData name="Rohit Bhadauriya" userId="S::rohit@edunetfoundation.org::13dadb38-05c7-4bfd-a9ad-e32d243bdc7f" providerId="AD" clId="Web-{AB47442B-7DE6-88FA-5F1A-B5C12E2F4FC3}" dt="2023-06-10T07:08:02.175" v="14" actId="20577"/>
          <ac:spMkLst>
            <pc:docMk/>
            <pc:sldMk cId="0" sldId="357"/>
            <ac:spMk id="5" creationId="{044DB97A-F318-F317-908B-F4EB0E211D07}"/>
          </ac:spMkLst>
        </pc:spChg>
        <pc:extLst>
          <p:ext xmlns:p="http://schemas.openxmlformats.org/presentationml/2006/main" uri="{D6D511B9-2390-475A-947B-AFAB55BFBCF1}">
            <pc226:cmChg xmlns:pc226="http://schemas.microsoft.com/office/powerpoint/2022/06/main/command" chg="add">
              <pc226:chgData name="Rohit Bhadauriya" userId="S::rohit@edunetfoundation.org::13dadb38-05c7-4bfd-a9ad-e32d243bdc7f" providerId="AD" clId="Web-{AB47442B-7DE6-88FA-5F1A-B5C12E2F4FC3}" dt="2023-06-10T07:08:11.675" v="15"/>
              <pc2:cmMkLst xmlns:pc2="http://schemas.microsoft.com/office/powerpoint/2019/9/main/command">
                <pc:docMk/>
                <pc:sldMk cId="0" sldId="357"/>
                <pc2:cmMk id="{05760972-26D8-4623-9406-7BA62C3A4D05}"/>
              </pc2:cmMkLst>
            </pc226:cmChg>
          </p:ext>
        </pc:extLst>
      </pc:sldChg>
    </pc:docChg>
  </pc:docChgLst>
  <pc:docChgLst>
    <pc:chgData name="Harsha Pedhadiya" userId="S::harsha@edunetfoundation.org::9a377be2-2765-4089-a820-ed4394ba1b0c" providerId="AD" clId="Web-{C7E6FC13-5DB7-A40B-9809-B0E68BE1839A}"/>
    <pc:docChg chg="modSld">
      <pc:chgData name="Harsha Pedhadiya" userId="S::harsha@edunetfoundation.org::9a377be2-2765-4089-a820-ed4394ba1b0c" providerId="AD" clId="Web-{C7E6FC13-5DB7-A40B-9809-B0E68BE1839A}" dt="2023-05-29T05:52:40.082" v="12" actId="14100"/>
      <pc:docMkLst>
        <pc:docMk/>
      </pc:docMkLst>
      <pc:sldChg chg="addSp delSp modSp">
        <pc:chgData name="Harsha Pedhadiya" userId="S::harsha@edunetfoundation.org::9a377be2-2765-4089-a820-ed4394ba1b0c" providerId="AD" clId="Web-{C7E6FC13-5DB7-A40B-9809-B0E68BE1839A}" dt="2023-05-29T05:52:40.082" v="12" actId="14100"/>
        <pc:sldMkLst>
          <pc:docMk/>
          <pc:sldMk cId="0" sldId="354"/>
        </pc:sldMkLst>
        <pc:spChg chg="add mod">
          <ac:chgData name="Harsha Pedhadiya" userId="S::harsha@edunetfoundation.org::9a377be2-2765-4089-a820-ed4394ba1b0c" providerId="AD" clId="Web-{C7E6FC13-5DB7-A40B-9809-B0E68BE1839A}" dt="2023-05-29T05:43:54.115" v="3"/>
          <ac:spMkLst>
            <pc:docMk/>
            <pc:sldMk cId="0" sldId="354"/>
            <ac:spMk id="2" creationId="{B845CF73-7807-8806-A069-679419EB732E}"/>
          </ac:spMkLst>
        </pc:spChg>
        <pc:spChg chg="del mod">
          <ac:chgData name="Harsha Pedhadiya" userId="S::harsha@edunetfoundation.org::9a377be2-2765-4089-a820-ed4394ba1b0c" providerId="AD" clId="Web-{C7E6FC13-5DB7-A40B-9809-B0E68BE1839A}" dt="2023-05-29T05:52:00.956" v="7"/>
          <ac:spMkLst>
            <pc:docMk/>
            <pc:sldMk cId="0" sldId="354"/>
            <ac:spMk id="5" creationId="{00000000-0000-0000-0000-000000000000}"/>
          </ac:spMkLst>
        </pc:spChg>
        <pc:picChg chg="del ord">
          <ac:chgData name="Harsha Pedhadiya" userId="S::harsha@edunetfoundation.org::9a377be2-2765-4089-a820-ed4394ba1b0c" providerId="AD" clId="Web-{C7E6FC13-5DB7-A40B-9809-B0E68BE1839A}" dt="2023-05-29T05:51:54.253" v="5"/>
          <ac:picMkLst>
            <pc:docMk/>
            <pc:sldMk cId="0" sldId="354"/>
            <ac:picMk id="4" creationId="{242959F3-719B-C282-DABD-DAA8AB4119D5}"/>
          </ac:picMkLst>
        </pc:picChg>
        <pc:picChg chg="add mod">
          <ac:chgData name="Harsha Pedhadiya" userId="S::harsha@edunetfoundation.org::9a377be2-2765-4089-a820-ed4394ba1b0c" providerId="AD" clId="Web-{C7E6FC13-5DB7-A40B-9809-B0E68BE1839A}" dt="2023-05-29T05:52:40.082" v="12" actId="14100"/>
          <ac:picMkLst>
            <pc:docMk/>
            <pc:sldMk cId="0" sldId="354"/>
            <ac:picMk id="7" creationId="{65BD855E-2C3B-A934-1EB5-0DB1419C7501}"/>
          </ac:picMkLst>
        </pc:picChg>
      </pc:sldChg>
    </pc:docChg>
  </pc:docChgLst>
  <pc:docChgLst>
    <pc:chgData name="Harsha Pedhadiya" userId="S::harsha@edunetfoundation.org::9a377be2-2765-4089-a820-ed4394ba1b0c" providerId="AD" clId="Web-{0BFFD845-5805-22EA-67AC-5A29D9711AAE}"/>
    <pc:docChg chg="modSld">
      <pc:chgData name="Harsha Pedhadiya" userId="S::harsha@edunetfoundation.org::9a377be2-2765-4089-a820-ed4394ba1b0c" providerId="AD" clId="Web-{0BFFD845-5805-22EA-67AC-5A29D9711AAE}" dt="2023-05-26T07:13:00.974" v="5" actId="14100"/>
      <pc:docMkLst>
        <pc:docMk/>
      </pc:docMkLst>
      <pc:sldChg chg="addSp modSp">
        <pc:chgData name="Harsha Pedhadiya" userId="S::harsha@edunetfoundation.org::9a377be2-2765-4089-a820-ed4394ba1b0c" providerId="AD" clId="Web-{0BFFD845-5805-22EA-67AC-5A29D9711AAE}" dt="2023-05-26T07:13:00.974" v="5" actId="14100"/>
        <pc:sldMkLst>
          <pc:docMk/>
          <pc:sldMk cId="0" sldId="351"/>
        </pc:sldMkLst>
        <pc:spChg chg="add mod">
          <ac:chgData name="Harsha Pedhadiya" userId="S::harsha@edunetfoundation.org::9a377be2-2765-4089-a820-ed4394ba1b0c" providerId="AD" clId="Web-{0BFFD845-5805-22EA-67AC-5A29D9711AAE}" dt="2023-05-26T07:12:52.942" v="4"/>
          <ac:spMkLst>
            <pc:docMk/>
            <pc:sldMk cId="0" sldId="351"/>
            <ac:spMk id="2" creationId="{656A9C3F-C2A6-CE51-1432-7C0DBC252068}"/>
          </ac:spMkLst>
        </pc:spChg>
        <pc:spChg chg="mod">
          <ac:chgData name="Harsha Pedhadiya" userId="S::harsha@edunetfoundation.org::9a377be2-2765-4089-a820-ed4394ba1b0c" providerId="AD" clId="Web-{0BFFD845-5805-22EA-67AC-5A29D9711AAE}" dt="2023-05-26T07:13:00.974" v="5" actId="14100"/>
          <ac:spMkLst>
            <pc:docMk/>
            <pc:sldMk cId="0" sldId="351"/>
            <ac:spMk id="4" creationId="{00000000-0000-0000-0000-000000000000}"/>
          </ac:spMkLst>
        </pc:spChg>
      </pc:sldChg>
    </pc:docChg>
  </pc:docChgLst>
  <pc:docChgLst>
    <pc:chgData name="Pravin Prajapati" userId="S::pravin@edunetfoundation.org::9f0ce95f-5aee-43b0-8285-2e8ab565fdaa" providerId="AD" clId="Web-{BCB9A93F-630F-ECAD-7C69-8DD0FD9CAFC2}"/>
    <pc:docChg chg="modSld">
      <pc:chgData name="Pravin Prajapati" userId="S::pravin@edunetfoundation.org::9f0ce95f-5aee-43b0-8285-2e8ab565fdaa" providerId="AD" clId="Web-{BCB9A93F-630F-ECAD-7C69-8DD0FD9CAFC2}" dt="2023-05-27T06:05:15.449" v="18" actId="1076"/>
      <pc:docMkLst>
        <pc:docMk/>
      </pc:docMkLst>
      <pc:sldChg chg="modSp">
        <pc:chgData name="Pravin Prajapati" userId="S::pravin@edunetfoundation.org::9f0ce95f-5aee-43b0-8285-2e8ab565fdaa" providerId="AD" clId="Web-{BCB9A93F-630F-ECAD-7C69-8DD0FD9CAFC2}" dt="2023-05-27T06:04:09.995" v="12" actId="1076"/>
        <pc:sldMkLst>
          <pc:docMk/>
          <pc:sldMk cId="2419851656" sldId="372"/>
        </pc:sldMkLst>
        <pc:spChg chg="mod">
          <ac:chgData name="Pravin Prajapati" userId="S::pravin@edunetfoundation.org::9f0ce95f-5aee-43b0-8285-2e8ab565fdaa" providerId="AD" clId="Web-{BCB9A93F-630F-ECAD-7C69-8DD0FD9CAFC2}" dt="2023-05-27T06:04:03.698" v="11" actId="1076"/>
          <ac:spMkLst>
            <pc:docMk/>
            <pc:sldMk cId="2419851656" sldId="372"/>
            <ac:spMk id="4" creationId="{2035092C-393F-D52A-8F3F-1721CF595DC9}"/>
          </ac:spMkLst>
        </pc:spChg>
        <pc:spChg chg="mod">
          <ac:chgData name="Pravin Prajapati" userId="S::pravin@edunetfoundation.org::9f0ce95f-5aee-43b0-8285-2e8ab565fdaa" providerId="AD" clId="Web-{BCB9A93F-630F-ECAD-7C69-8DD0FD9CAFC2}" dt="2023-05-27T06:03:55.088" v="10" actId="20577"/>
          <ac:spMkLst>
            <pc:docMk/>
            <pc:sldMk cId="2419851656" sldId="372"/>
            <ac:spMk id="5" creationId="{762A2EF0-D4AF-19E4-5519-22A0207ED988}"/>
          </ac:spMkLst>
        </pc:spChg>
        <pc:picChg chg="mod">
          <ac:chgData name="Pravin Prajapati" userId="S::pravin@edunetfoundation.org::9f0ce95f-5aee-43b0-8285-2e8ab565fdaa" providerId="AD" clId="Web-{BCB9A93F-630F-ECAD-7C69-8DD0FD9CAFC2}" dt="2023-05-27T06:04:09.995" v="12" actId="1076"/>
          <ac:picMkLst>
            <pc:docMk/>
            <pc:sldMk cId="2419851656" sldId="372"/>
            <ac:picMk id="3" creationId="{E5BF4583-2C8E-2C5D-4FC1-4CA4E1FA00DB}"/>
          </ac:picMkLst>
        </pc:picChg>
      </pc:sldChg>
      <pc:sldChg chg="modSp">
        <pc:chgData name="Pravin Prajapati" userId="S::pravin@edunetfoundation.org::9f0ce95f-5aee-43b0-8285-2e8ab565fdaa" providerId="AD" clId="Web-{BCB9A93F-630F-ECAD-7C69-8DD0FD9CAFC2}" dt="2023-05-27T06:04:55.136" v="15" actId="1076"/>
        <pc:sldMkLst>
          <pc:docMk/>
          <pc:sldMk cId="690188358" sldId="373"/>
        </pc:sldMkLst>
        <pc:spChg chg="mod">
          <ac:chgData name="Pravin Prajapati" userId="S::pravin@edunetfoundation.org::9f0ce95f-5aee-43b0-8285-2e8ab565fdaa" providerId="AD" clId="Web-{BCB9A93F-630F-ECAD-7C69-8DD0FD9CAFC2}" dt="2023-05-27T06:04:55.136" v="15" actId="1076"/>
          <ac:spMkLst>
            <pc:docMk/>
            <pc:sldMk cId="690188358" sldId="373"/>
            <ac:spMk id="4" creationId="{2035092C-393F-D52A-8F3F-1721CF595DC9}"/>
          </ac:spMkLst>
        </pc:spChg>
        <pc:picChg chg="mod">
          <ac:chgData name="Pravin Prajapati" userId="S::pravin@edunetfoundation.org::9f0ce95f-5aee-43b0-8285-2e8ab565fdaa" providerId="AD" clId="Web-{BCB9A93F-630F-ECAD-7C69-8DD0FD9CAFC2}" dt="2023-05-27T06:04:46.089" v="13" actId="1076"/>
          <ac:picMkLst>
            <pc:docMk/>
            <pc:sldMk cId="690188358" sldId="373"/>
            <ac:picMk id="5" creationId="{004964DE-4645-86A8-623B-5711482591A1}"/>
          </ac:picMkLst>
        </pc:picChg>
      </pc:sldChg>
      <pc:sldChg chg="modSp">
        <pc:chgData name="Pravin Prajapati" userId="S::pravin@edunetfoundation.org::9f0ce95f-5aee-43b0-8285-2e8ab565fdaa" providerId="AD" clId="Web-{BCB9A93F-630F-ECAD-7C69-8DD0FD9CAFC2}" dt="2023-05-27T06:05:15.449" v="18" actId="1076"/>
        <pc:sldMkLst>
          <pc:docMk/>
          <pc:sldMk cId="1116111120" sldId="374"/>
        </pc:sldMkLst>
        <pc:spChg chg="mod">
          <ac:chgData name="Pravin Prajapati" userId="S::pravin@edunetfoundation.org::9f0ce95f-5aee-43b0-8285-2e8ab565fdaa" providerId="AD" clId="Web-{BCB9A93F-630F-ECAD-7C69-8DD0FD9CAFC2}" dt="2023-05-27T06:05:15.449" v="18" actId="1076"/>
          <ac:spMkLst>
            <pc:docMk/>
            <pc:sldMk cId="1116111120" sldId="374"/>
            <ac:spMk id="4" creationId="{2035092C-393F-D52A-8F3F-1721CF595DC9}"/>
          </ac:spMkLst>
        </pc:spChg>
        <pc:picChg chg="mod">
          <ac:chgData name="Pravin Prajapati" userId="S::pravin@edunetfoundation.org::9f0ce95f-5aee-43b0-8285-2e8ab565fdaa" providerId="AD" clId="Web-{BCB9A93F-630F-ECAD-7C69-8DD0FD9CAFC2}" dt="2023-05-27T06:05:08.293" v="16" actId="1076"/>
          <ac:picMkLst>
            <pc:docMk/>
            <pc:sldMk cId="1116111120" sldId="374"/>
            <ac:picMk id="3" creationId="{B7790454-0F5D-F450-4E90-4C08B821848B}"/>
          </ac:picMkLst>
        </pc:picChg>
      </pc:sldChg>
    </pc:docChg>
  </pc:docChgLst>
  <pc:docChgLst>
    <pc:chgData name="Harsha Pedhadiya" userId="S::harsha@edunetfoundation.org::9a377be2-2765-4089-a820-ed4394ba1b0c" providerId="AD" clId="Web-{00FE6BAE-0416-5668-2888-F07E81CE5169}"/>
    <pc:docChg chg="modSld">
      <pc:chgData name="Harsha Pedhadiya" userId="S::harsha@edunetfoundation.org::9a377be2-2765-4089-a820-ed4394ba1b0c" providerId="AD" clId="Web-{00FE6BAE-0416-5668-2888-F07E81CE5169}" dt="2023-05-29T05:06:50.829" v="475" actId="1076"/>
      <pc:docMkLst>
        <pc:docMk/>
      </pc:docMkLst>
      <pc:sldChg chg="addSp delSp modSp">
        <pc:chgData name="Harsha Pedhadiya" userId="S::harsha@edunetfoundation.org::9a377be2-2765-4089-a820-ed4394ba1b0c" providerId="AD" clId="Web-{00FE6BAE-0416-5668-2888-F07E81CE5169}" dt="2023-05-29T04:49:52.184" v="80" actId="14100"/>
        <pc:sldMkLst>
          <pc:docMk/>
          <pc:sldMk cId="0" sldId="353"/>
        </pc:sldMkLst>
        <pc:spChg chg="mod">
          <ac:chgData name="Harsha Pedhadiya" userId="S::harsha@edunetfoundation.org::9a377be2-2765-4089-a820-ed4394ba1b0c" providerId="AD" clId="Web-{00FE6BAE-0416-5668-2888-F07E81CE5169}" dt="2023-05-29T04:45:56.800" v="49"/>
          <ac:spMkLst>
            <pc:docMk/>
            <pc:sldMk cId="0" sldId="353"/>
            <ac:spMk id="5" creationId="{00000000-0000-0000-0000-000000000000}"/>
          </ac:spMkLst>
        </pc:spChg>
        <pc:spChg chg="add mod">
          <ac:chgData name="Harsha Pedhadiya" userId="S::harsha@edunetfoundation.org::9a377be2-2765-4089-a820-ed4394ba1b0c" providerId="AD" clId="Web-{00FE6BAE-0416-5668-2888-F07E81CE5169}" dt="2023-05-29T04:49:52.184" v="80" actId="14100"/>
          <ac:spMkLst>
            <pc:docMk/>
            <pc:sldMk cId="0" sldId="353"/>
            <ac:spMk id="7" creationId="{CE183FE2-6B43-31CB-8D15-0F4BD02D1719}"/>
          </ac:spMkLst>
        </pc:spChg>
        <pc:picChg chg="add del mod">
          <ac:chgData name="Harsha Pedhadiya" userId="S::harsha@edunetfoundation.org::9a377be2-2765-4089-a820-ed4394ba1b0c" providerId="AD" clId="Web-{00FE6BAE-0416-5668-2888-F07E81CE5169}" dt="2023-05-29T04:48:52.057" v="67"/>
          <ac:picMkLst>
            <pc:docMk/>
            <pc:sldMk cId="0" sldId="353"/>
            <ac:picMk id="2" creationId="{C280BAEE-54A8-6FE0-AE18-5FFDB6E6B4D8}"/>
          </ac:picMkLst>
        </pc:picChg>
        <pc:picChg chg="mod">
          <ac:chgData name="Harsha Pedhadiya" userId="S::harsha@edunetfoundation.org::9a377be2-2765-4089-a820-ed4394ba1b0c" providerId="AD" clId="Web-{00FE6BAE-0416-5668-2888-F07E81CE5169}" dt="2023-05-29T04:49:09.604" v="73" actId="1076"/>
          <ac:picMkLst>
            <pc:docMk/>
            <pc:sldMk cId="0" sldId="353"/>
            <ac:picMk id="3" creationId="{00000000-0000-0000-0000-000000000000}"/>
          </ac:picMkLst>
        </pc:picChg>
        <pc:picChg chg="add mod">
          <ac:chgData name="Harsha Pedhadiya" userId="S::harsha@edunetfoundation.org::9a377be2-2765-4089-a820-ed4394ba1b0c" providerId="AD" clId="Web-{00FE6BAE-0416-5668-2888-F07E81CE5169}" dt="2023-05-29T04:49:12.057" v="74" actId="1076"/>
          <ac:picMkLst>
            <pc:docMk/>
            <pc:sldMk cId="0" sldId="353"/>
            <ac:picMk id="6" creationId="{915E8137-BCA0-4427-FB1F-BBD7816CC7AC}"/>
          </ac:picMkLst>
        </pc:picChg>
      </pc:sldChg>
      <pc:sldChg chg="addSp delSp modSp">
        <pc:chgData name="Harsha Pedhadiya" userId="S::harsha@edunetfoundation.org::9a377be2-2765-4089-a820-ed4394ba1b0c" providerId="AD" clId="Web-{00FE6BAE-0416-5668-2888-F07E81CE5169}" dt="2023-05-29T05:05:34.545" v="468" actId="14100"/>
        <pc:sldMkLst>
          <pc:docMk/>
          <pc:sldMk cId="690188358" sldId="373"/>
        </pc:sldMkLst>
        <pc:spChg chg="add del mod">
          <ac:chgData name="Harsha Pedhadiya" userId="S::harsha@edunetfoundation.org::9a377be2-2765-4089-a820-ed4394ba1b0c" providerId="AD" clId="Web-{00FE6BAE-0416-5668-2888-F07E81CE5169}" dt="2023-05-29T04:51:22.171" v="86"/>
          <ac:spMkLst>
            <pc:docMk/>
            <pc:sldMk cId="690188358" sldId="373"/>
            <ac:spMk id="3" creationId="{B5ED0247-DC9E-B3DF-293E-86353A40AD3E}"/>
          </ac:spMkLst>
        </pc:spChg>
        <pc:spChg chg="mod">
          <ac:chgData name="Harsha Pedhadiya" userId="S::harsha@edunetfoundation.org::9a377be2-2765-4089-a820-ed4394ba1b0c" providerId="AD" clId="Web-{00FE6BAE-0416-5668-2888-F07E81CE5169}" dt="2023-05-29T04:51:01.186" v="82" actId="1076"/>
          <ac:spMkLst>
            <pc:docMk/>
            <pc:sldMk cId="690188358" sldId="373"/>
            <ac:spMk id="4" creationId="{2035092C-393F-D52A-8F3F-1721CF595DC9}"/>
          </ac:spMkLst>
        </pc:spChg>
        <pc:spChg chg="add mod">
          <ac:chgData name="Harsha Pedhadiya" userId="S::harsha@edunetfoundation.org::9a377be2-2765-4089-a820-ed4394ba1b0c" providerId="AD" clId="Web-{00FE6BAE-0416-5668-2888-F07E81CE5169}" dt="2023-05-29T05:05:34.545" v="468" actId="14100"/>
          <ac:spMkLst>
            <pc:docMk/>
            <pc:sldMk cId="690188358" sldId="373"/>
            <ac:spMk id="7" creationId="{795DDBD9-6EB3-894D-271B-340C65E2BEDE}"/>
          </ac:spMkLst>
        </pc:spChg>
        <pc:spChg chg="add mod">
          <ac:chgData name="Harsha Pedhadiya" userId="S::harsha@edunetfoundation.org::9a377be2-2765-4089-a820-ed4394ba1b0c" providerId="AD" clId="Web-{00FE6BAE-0416-5668-2888-F07E81CE5169}" dt="2023-05-29T05:01:04.676" v="441" actId="1076"/>
          <ac:spMkLst>
            <pc:docMk/>
            <pc:sldMk cId="690188358" sldId="373"/>
            <ac:spMk id="9" creationId="{926937AE-56DB-A1D3-AB52-F130ED1D602D}"/>
          </ac:spMkLst>
        </pc:spChg>
        <pc:picChg chg="mod">
          <ac:chgData name="Harsha Pedhadiya" userId="S::harsha@edunetfoundation.org::9a377be2-2765-4089-a820-ed4394ba1b0c" providerId="AD" clId="Web-{00FE6BAE-0416-5668-2888-F07E81CE5169}" dt="2023-05-29T04:50:55.014" v="81" actId="1076"/>
          <ac:picMkLst>
            <pc:docMk/>
            <pc:sldMk cId="690188358" sldId="373"/>
            <ac:picMk id="5" creationId="{004964DE-4645-86A8-623B-5711482591A1}"/>
          </ac:picMkLst>
        </pc:picChg>
        <pc:picChg chg="add mod">
          <ac:chgData name="Harsha Pedhadiya" userId="S::harsha@edunetfoundation.org::9a377be2-2765-4089-a820-ed4394ba1b0c" providerId="AD" clId="Web-{00FE6BAE-0416-5668-2888-F07E81CE5169}" dt="2023-05-29T05:00:52.363" v="440" actId="1076"/>
          <ac:picMkLst>
            <pc:docMk/>
            <pc:sldMk cId="690188358" sldId="373"/>
            <ac:picMk id="8" creationId="{5F924578-7C18-B0F5-193A-9C7BAE99768C}"/>
          </ac:picMkLst>
        </pc:picChg>
      </pc:sldChg>
      <pc:sldChg chg="addSp modSp">
        <pc:chgData name="Harsha Pedhadiya" userId="S::harsha@edunetfoundation.org::9a377be2-2765-4089-a820-ed4394ba1b0c" providerId="AD" clId="Web-{00FE6BAE-0416-5668-2888-F07E81CE5169}" dt="2023-05-29T05:06:50.829" v="475" actId="1076"/>
        <pc:sldMkLst>
          <pc:docMk/>
          <pc:sldMk cId="1116111120" sldId="374"/>
        </pc:sldMkLst>
        <pc:spChg chg="add mod">
          <ac:chgData name="Harsha Pedhadiya" userId="S::harsha@edunetfoundation.org::9a377be2-2765-4089-a820-ed4394ba1b0c" providerId="AD" clId="Web-{00FE6BAE-0416-5668-2888-F07E81CE5169}" dt="2023-05-29T05:05:09.138" v="465" actId="1076"/>
          <ac:spMkLst>
            <pc:docMk/>
            <pc:sldMk cId="1116111120" sldId="374"/>
            <ac:spMk id="6" creationId="{4B977406-3CF7-F6CA-5A2B-E5665FBA2B39}"/>
          </ac:spMkLst>
        </pc:spChg>
        <pc:spChg chg="add mod">
          <ac:chgData name="Harsha Pedhadiya" userId="S::harsha@edunetfoundation.org::9a377be2-2765-4089-a820-ed4394ba1b0c" providerId="AD" clId="Web-{00FE6BAE-0416-5668-2888-F07E81CE5169}" dt="2023-05-29T05:06:50.829" v="475" actId="1076"/>
          <ac:spMkLst>
            <pc:docMk/>
            <pc:sldMk cId="1116111120" sldId="374"/>
            <ac:spMk id="8" creationId="{AA888C71-314E-D9FE-0302-01652140D003}"/>
          </ac:spMkLst>
        </pc:spChg>
        <pc:picChg chg="add mod">
          <ac:chgData name="Harsha Pedhadiya" userId="S::harsha@edunetfoundation.org::9a377be2-2765-4089-a820-ed4394ba1b0c" providerId="AD" clId="Web-{00FE6BAE-0416-5668-2888-F07E81CE5169}" dt="2023-05-29T05:06:13.812" v="471" actId="14100"/>
          <ac:picMkLst>
            <pc:docMk/>
            <pc:sldMk cId="1116111120" sldId="374"/>
            <ac:picMk id="7" creationId="{51AF1E5E-AC3C-AA30-559B-4E4547907CBD}"/>
          </ac:picMkLst>
        </pc:picChg>
      </pc:sldChg>
    </pc:docChg>
  </pc:docChgLst>
  <pc:docChgLst>
    <pc:chgData name="Pravin Prajapati" userId="S::pravin@edunetfoundation.org::9f0ce95f-5aee-43b0-8285-2e8ab565fdaa" providerId="AD" clId="Web-{F406F5B8-760C-C07F-2ECB-097D965AF231}"/>
    <pc:docChg chg="modSld">
      <pc:chgData name="Pravin Prajapati" userId="S::pravin@edunetfoundation.org::9f0ce95f-5aee-43b0-8285-2e8ab565fdaa" providerId="AD" clId="Web-{F406F5B8-760C-C07F-2ECB-097D965AF231}" dt="2023-05-26T06:17:24.838" v="15" actId="1076"/>
      <pc:docMkLst>
        <pc:docMk/>
      </pc:docMkLst>
      <pc:sldChg chg="modSp">
        <pc:chgData name="Pravin Prajapati" userId="S::pravin@edunetfoundation.org::9f0ce95f-5aee-43b0-8285-2e8ab565fdaa" providerId="AD" clId="Web-{F406F5B8-760C-C07F-2ECB-097D965AF231}" dt="2023-05-26T06:17:24.838" v="15" actId="1076"/>
        <pc:sldMkLst>
          <pc:docMk/>
          <pc:sldMk cId="0" sldId="257"/>
        </pc:sldMkLst>
        <pc:spChg chg="mod">
          <ac:chgData name="Pravin Prajapati" userId="S::pravin@edunetfoundation.org::9f0ce95f-5aee-43b0-8285-2e8ab565fdaa" providerId="AD" clId="Web-{F406F5B8-760C-C07F-2ECB-097D965AF231}" dt="2023-05-26T06:17:24.838" v="15" actId="1076"/>
          <ac:spMkLst>
            <pc:docMk/>
            <pc:sldMk cId="0" sldId="257"/>
            <ac:spMk id="8" creationId="{00000000-0000-0000-0000-000000000000}"/>
          </ac:spMkLst>
        </pc:spChg>
        <pc:spChg chg="mod">
          <ac:chgData name="Pravin Prajapati" userId="S::pravin@edunetfoundation.org::9f0ce95f-5aee-43b0-8285-2e8ab565fdaa" providerId="AD" clId="Web-{F406F5B8-760C-C07F-2ECB-097D965AF231}" dt="2023-05-26T06:17:17.681" v="14" actId="1076"/>
          <ac:spMkLst>
            <pc:docMk/>
            <pc:sldMk cId="0" sldId="257"/>
            <ac:spMk id="61" creationId="{00000000-0000-0000-0000-000000000000}"/>
          </ac:spMkLst>
        </pc:spChg>
      </pc:sldChg>
    </pc:docChg>
  </pc:docChgLst>
  <pc:docChgLst>
    <pc:chgData name="Harsha Pedhadiya" userId="S::harsha@edunetfoundation.org::9a377be2-2765-4089-a820-ed4394ba1b0c" providerId="AD" clId="Web-{0964F74E-F457-4480-7A2B-BB916B6B7220}"/>
    <pc:docChg chg="modSld">
      <pc:chgData name="Harsha Pedhadiya" userId="S::harsha@edunetfoundation.org::9a377be2-2765-4089-a820-ed4394ba1b0c" providerId="AD" clId="Web-{0964F74E-F457-4480-7A2B-BB916B6B7220}" dt="2023-05-26T07:35:26.498" v="86" actId="20577"/>
      <pc:docMkLst>
        <pc:docMk/>
      </pc:docMkLst>
      <pc:sldChg chg="modSp">
        <pc:chgData name="Harsha Pedhadiya" userId="S::harsha@edunetfoundation.org::9a377be2-2765-4089-a820-ed4394ba1b0c" providerId="AD" clId="Web-{0964F74E-F457-4480-7A2B-BB916B6B7220}" dt="2023-05-26T07:35:26.498" v="86" actId="20577"/>
        <pc:sldMkLst>
          <pc:docMk/>
          <pc:sldMk cId="0" sldId="257"/>
        </pc:sldMkLst>
        <pc:spChg chg="mod">
          <ac:chgData name="Harsha Pedhadiya" userId="S::harsha@edunetfoundation.org::9a377be2-2765-4089-a820-ed4394ba1b0c" providerId="AD" clId="Web-{0964F74E-F457-4480-7A2B-BB916B6B7220}" dt="2023-05-26T07:35:26.498" v="86" actId="20577"/>
          <ac:spMkLst>
            <pc:docMk/>
            <pc:sldMk cId="0" sldId="257"/>
            <ac:spMk id="8" creationId="{00000000-0000-0000-0000-000000000000}"/>
          </ac:spMkLst>
        </pc:spChg>
        <pc:picChg chg="mod">
          <ac:chgData name="Harsha Pedhadiya" userId="S::harsha@edunetfoundation.org::9a377be2-2765-4089-a820-ed4394ba1b0c" providerId="AD" clId="Web-{0964F74E-F457-4480-7A2B-BB916B6B7220}" dt="2023-05-26T07:06:53.312" v="2" actId="14100"/>
          <ac:picMkLst>
            <pc:docMk/>
            <pc:sldMk cId="0" sldId="257"/>
            <ac:picMk id="4098" creationId="{00000000-0000-0000-0000-000000000000}"/>
          </ac:picMkLst>
        </pc:picChg>
      </pc:sldChg>
    </pc:docChg>
  </pc:docChgLst>
  <pc:docChgLst>
    <pc:chgData name="Harsha Pedhadiya" userId="S::harsha@edunetfoundation.org::9a377be2-2765-4089-a820-ed4394ba1b0c" providerId="AD" clId="Web-{5FF6658F-39C7-0DCF-7986-BCF0FC096F24}"/>
    <pc:docChg chg="addSld modSld">
      <pc:chgData name="Harsha Pedhadiya" userId="S::harsha@edunetfoundation.org::9a377be2-2765-4089-a820-ed4394ba1b0c" providerId="AD" clId="Web-{5FF6658F-39C7-0DCF-7986-BCF0FC096F24}" dt="2023-05-26T09:36:47.387" v="4" actId="20577"/>
      <pc:docMkLst>
        <pc:docMk/>
      </pc:docMkLst>
      <pc:sldChg chg="modSp">
        <pc:chgData name="Harsha Pedhadiya" userId="S::harsha@edunetfoundation.org::9a377be2-2765-4089-a820-ed4394ba1b0c" providerId="AD" clId="Web-{5FF6658F-39C7-0DCF-7986-BCF0FC096F24}" dt="2023-05-26T09:36:47.387" v="4" actId="20577"/>
        <pc:sldMkLst>
          <pc:docMk/>
          <pc:sldMk cId="0" sldId="364"/>
        </pc:sldMkLst>
        <pc:spChg chg="mod">
          <ac:chgData name="Harsha Pedhadiya" userId="S::harsha@edunetfoundation.org::9a377be2-2765-4089-a820-ed4394ba1b0c" providerId="AD" clId="Web-{5FF6658F-39C7-0DCF-7986-BCF0FC096F24}" dt="2023-05-26T09:36:47.387" v="4" actId="20577"/>
          <ac:spMkLst>
            <pc:docMk/>
            <pc:sldMk cId="0" sldId="364"/>
            <ac:spMk id="3" creationId="{00000000-0000-0000-0000-000000000000}"/>
          </ac:spMkLst>
        </pc:spChg>
      </pc:sldChg>
      <pc:sldChg chg="addSp delSp modSp new">
        <pc:chgData name="Harsha Pedhadiya" userId="S::harsha@edunetfoundation.org::9a377be2-2765-4089-a820-ed4394ba1b0c" providerId="AD" clId="Web-{5FF6658F-39C7-0DCF-7986-BCF0FC096F24}" dt="2023-05-26T09:34:49.523" v="2"/>
        <pc:sldMkLst>
          <pc:docMk/>
          <pc:sldMk cId="435081168" sldId="368"/>
        </pc:sldMkLst>
        <pc:spChg chg="del">
          <ac:chgData name="Harsha Pedhadiya" userId="S::harsha@edunetfoundation.org::9a377be2-2765-4089-a820-ed4394ba1b0c" providerId="AD" clId="Web-{5FF6658F-39C7-0DCF-7986-BCF0FC096F24}" dt="2023-05-26T09:34:21.257" v="1"/>
          <ac:spMkLst>
            <pc:docMk/>
            <pc:sldMk cId="435081168" sldId="368"/>
            <ac:spMk id="2" creationId="{65C5A197-A704-B823-F241-A096781E0941}"/>
          </ac:spMkLst>
        </pc:spChg>
        <pc:picChg chg="add mod">
          <ac:chgData name="Harsha Pedhadiya" userId="S::harsha@edunetfoundation.org::9a377be2-2765-4089-a820-ed4394ba1b0c" providerId="AD" clId="Web-{5FF6658F-39C7-0DCF-7986-BCF0FC096F24}" dt="2023-05-26T09:34:49.523" v="2"/>
          <ac:picMkLst>
            <pc:docMk/>
            <pc:sldMk cId="435081168" sldId="368"/>
            <ac:picMk id="3" creationId="{E5BF4583-2C8E-2C5D-4FC1-4CA4E1FA00DB}"/>
          </ac:picMkLst>
        </pc:picChg>
      </pc:sldChg>
    </pc:docChg>
  </pc:docChgLst>
  <pc:docChgLst>
    <pc:chgData name="Pravin Prajapati" userId="S::pravin@edunetfoundation.org::9f0ce95f-5aee-43b0-8285-2e8ab565fdaa" providerId="AD" clId="Web-{7963305A-4E1D-E53E-7A38-FE8FAF56D2C1}"/>
    <pc:docChg chg="mod">
      <pc:chgData name="Pravin Prajapati" userId="S::pravin@edunetfoundation.org::9f0ce95f-5aee-43b0-8285-2e8ab565fdaa" providerId="AD" clId="Web-{7963305A-4E1D-E53E-7A38-FE8FAF56D2C1}" dt="2023-05-26T06:49:26.746" v="1"/>
      <pc:docMkLst>
        <pc:docMk/>
      </pc:docMkLst>
      <pc:sldChg chg="addCm">
        <pc:chgData name="Pravin Prajapati" userId="S::pravin@edunetfoundation.org::9f0ce95f-5aee-43b0-8285-2e8ab565fdaa" providerId="AD" clId="Web-{7963305A-4E1D-E53E-7A38-FE8FAF56D2C1}" dt="2023-05-26T06:49:26.746" v="1"/>
        <pc:sldMkLst>
          <pc:docMk/>
          <pc:sldMk cId="0" sldId="257"/>
        </pc:sldMkLst>
        <pc:extLst>
          <p:ext xmlns:p="http://schemas.openxmlformats.org/presentationml/2006/main" uri="{D6D511B9-2390-475A-947B-AFAB55BFBCF1}">
            <pc226:cmChg xmlns:pc226="http://schemas.microsoft.com/office/powerpoint/2022/06/main/command" chg="add">
              <pc226:chgData name="Pravin Prajapati" userId="S::pravin@edunetfoundation.org::9f0ce95f-5aee-43b0-8285-2e8ab565fdaa" providerId="AD" clId="Web-{7963305A-4E1D-E53E-7A38-FE8FAF56D2C1}" dt="2023-05-26T06:49:26.746" v="1"/>
              <pc2:cmMkLst xmlns:pc2="http://schemas.microsoft.com/office/powerpoint/2019/9/main/command">
                <pc:docMk/>
                <pc:sldMk cId="0" sldId="257"/>
                <pc2:cmMk id="{4286119B-0B41-4D52-B9D1-205DE8EE9022}"/>
              </pc2:cmMkLst>
            </pc226:cmChg>
          </p:ext>
        </pc:extLst>
      </pc:sldChg>
    </pc:docChg>
  </pc:docChgLst>
  <pc:docChgLst>
    <pc:chgData name="Harsha Pedhadiya" userId="S::harsha@edunetfoundation.org::9a377be2-2765-4089-a820-ed4394ba1b0c" providerId="AD" clId="Web-{FF14BB07-8448-F9FE-DE1E-6857631E8A68}"/>
    <pc:docChg chg="modSld">
      <pc:chgData name="Harsha Pedhadiya" userId="S::harsha@edunetfoundation.org::9a377be2-2765-4089-a820-ed4394ba1b0c" providerId="AD" clId="Web-{FF14BB07-8448-F9FE-DE1E-6857631E8A68}" dt="2023-06-19T04:47:20.137" v="7" actId="14100"/>
      <pc:docMkLst>
        <pc:docMk/>
      </pc:docMkLst>
      <pc:sldChg chg="addSp modSp">
        <pc:chgData name="Harsha Pedhadiya" userId="S::harsha@edunetfoundation.org::9a377be2-2765-4089-a820-ed4394ba1b0c" providerId="AD" clId="Web-{FF14BB07-8448-F9FE-DE1E-6857631E8A68}" dt="2023-06-19T04:47:20.137" v="7" actId="14100"/>
        <pc:sldMkLst>
          <pc:docMk/>
          <pc:sldMk cId="0" sldId="352"/>
        </pc:sldMkLst>
        <pc:picChg chg="add mod">
          <ac:chgData name="Harsha Pedhadiya" userId="S::harsha@edunetfoundation.org::9a377be2-2765-4089-a820-ed4394ba1b0c" providerId="AD" clId="Web-{FF14BB07-8448-F9FE-DE1E-6857631E8A68}" dt="2023-06-19T04:47:12.278" v="6" actId="14100"/>
          <ac:picMkLst>
            <pc:docMk/>
            <pc:sldMk cId="0" sldId="352"/>
            <ac:picMk id="2" creationId="{47288846-797A-4830-86FC-A92FC4AE32A5}"/>
          </ac:picMkLst>
        </pc:picChg>
        <pc:picChg chg="mod">
          <ac:chgData name="Harsha Pedhadiya" userId="S::harsha@edunetfoundation.org::9a377be2-2765-4089-a820-ed4394ba1b0c" providerId="AD" clId="Web-{FF14BB07-8448-F9FE-DE1E-6857631E8A68}" dt="2023-06-19T04:47:20.137" v="7" actId="14100"/>
          <ac:picMkLst>
            <pc:docMk/>
            <pc:sldMk cId="0" sldId="352"/>
            <ac:picMk id="3" creationId="{00000000-0000-0000-0000-000000000000}"/>
          </ac:picMkLst>
        </pc:picChg>
      </pc:sldChg>
    </pc:docChg>
  </pc:docChgLst>
  <pc:docChgLst>
    <pc:chgData name="Harsha Pedhadiya" userId="S::harsha@edunetfoundation.org::9a377be2-2765-4089-a820-ed4394ba1b0c" providerId="AD" clId="Web-{1F37C81E-B45C-74A3-C627-A08A82B815C1}"/>
    <pc:docChg chg="mod modSld">
      <pc:chgData name="Harsha Pedhadiya" userId="S::harsha@edunetfoundation.org::9a377be2-2765-4089-a820-ed4394ba1b0c" providerId="AD" clId="Web-{1F37C81E-B45C-74A3-C627-A08A82B815C1}" dt="2023-05-29T04:41:15.464" v="48" actId="20577"/>
      <pc:docMkLst>
        <pc:docMk/>
      </pc:docMkLst>
      <pc:sldChg chg="modCm">
        <pc:chgData name="Harsha Pedhadiya" userId="S::harsha@edunetfoundation.org::9a377be2-2765-4089-a820-ed4394ba1b0c" providerId="AD" clId="Web-{1F37C81E-B45C-74A3-C627-A08A82B815C1}" dt="2023-05-29T04:31:09.149" v="1"/>
        <pc:sldMkLst>
          <pc:docMk/>
          <pc:sldMk cId="0" sldId="257"/>
        </pc:sldMkLst>
        <pc:extLst>
          <p:ext xmlns:p="http://schemas.openxmlformats.org/presentationml/2006/main" uri="{D6D511B9-2390-475A-947B-AFAB55BFBCF1}">
            <pc226:cmChg xmlns:pc226="http://schemas.microsoft.com/office/powerpoint/2022/06/main/command" chg="">
              <pc226:chgData name="Harsha Pedhadiya" userId="S::harsha@edunetfoundation.org::9a377be2-2765-4089-a820-ed4394ba1b0c" providerId="AD" clId="Web-{1F37C81E-B45C-74A3-C627-A08A82B815C1}" dt="2023-05-29T04:31:09.149" v="1"/>
              <pc2:cmMkLst xmlns:pc2="http://schemas.microsoft.com/office/powerpoint/2019/9/main/command">
                <pc:docMk/>
                <pc:sldMk cId="0" sldId="257"/>
                <pc2:cmMk id="{4286119B-0B41-4D52-B9D1-205DE8EE9022}"/>
              </pc2:cmMkLst>
              <pc226:cmRplyChg chg="add">
                <pc226:chgData name="Harsha Pedhadiya" userId="S::harsha@edunetfoundation.org::9a377be2-2765-4089-a820-ed4394ba1b0c" providerId="AD" clId="Web-{1F37C81E-B45C-74A3-C627-A08A82B815C1}" dt="2023-05-29T04:31:09.149" v="1"/>
                <pc2:cmRplyMkLst xmlns:pc2="http://schemas.microsoft.com/office/powerpoint/2019/9/main/command">
                  <pc:docMk/>
                  <pc:sldMk cId="0" sldId="257"/>
                  <pc2:cmMk id="{4286119B-0B41-4D52-B9D1-205DE8EE9022}"/>
                  <pc2:cmRplyMk id="{D171850F-18EB-44C2-9648-4CE19845DCC6}"/>
                </pc2:cmRplyMkLst>
              </pc226:cmRplyChg>
            </pc226:cmChg>
          </p:ext>
        </pc:extLst>
      </pc:sldChg>
      <pc:sldChg chg="modSp">
        <pc:chgData name="Harsha Pedhadiya" userId="S::harsha@edunetfoundation.org::9a377be2-2765-4089-a820-ed4394ba1b0c" providerId="AD" clId="Web-{1F37C81E-B45C-74A3-C627-A08A82B815C1}" dt="2023-05-29T04:36:12.892" v="32" actId="20577"/>
        <pc:sldMkLst>
          <pc:docMk/>
          <pc:sldMk cId="0" sldId="352"/>
        </pc:sldMkLst>
        <pc:spChg chg="mod">
          <ac:chgData name="Harsha Pedhadiya" userId="S::harsha@edunetfoundation.org::9a377be2-2765-4089-a820-ed4394ba1b0c" providerId="AD" clId="Web-{1F37C81E-B45C-74A3-C627-A08A82B815C1}" dt="2023-05-29T04:36:12.892" v="32" actId="20577"/>
          <ac:spMkLst>
            <pc:docMk/>
            <pc:sldMk cId="0" sldId="352"/>
            <ac:spMk id="5" creationId="{00000000-0000-0000-0000-000000000000}"/>
          </ac:spMkLst>
        </pc:spChg>
      </pc:sldChg>
      <pc:sldChg chg="modSp">
        <pc:chgData name="Harsha Pedhadiya" userId="S::harsha@edunetfoundation.org::9a377be2-2765-4089-a820-ed4394ba1b0c" providerId="AD" clId="Web-{1F37C81E-B45C-74A3-C627-A08A82B815C1}" dt="2023-05-29T04:41:15.464" v="48" actId="20577"/>
        <pc:sldMkLst>
          <pc:docMk/>
          <pc:sldMk cId="0" sldId="353"/>
        </pc:sldMkLst>
        <pc:spChg chg="mod">
          <ac:chgData name="Harsha Pedhadiya" userId="S::harsha@edunetfoundation.org::9a377be2-2765-4089-a820-ed4394ba1b0c" providerId="AD" clId="Web-{1F37C81E-B45C-74A3-C627-A08A82B815C1}" dt="2023-05-29T04:41:15.464" v="48" actId="20577"/>
          <ac:spMkLst>
            <pc:docMk/>
            <pc:sldMk cId="0" sldId="353"/>
            <ac:spMk id="5" creationId="{00000000-0000-0000-0000-000000000000}"/>
          </ac:spMkLst>
        </pc:spChg>
      </pc:sldChg>
      <pc:sldChg chg="modSp">
        <pc:chgData name="Harsha Pedhadiya" userId="S::harsha@edunetfoundation.org::9a377be2-2765-4089-a820-ed4394ba1b0c" providerId="AD" clId="Web-{1F37C81E-B45C-74A3-C627-A08A82B815C1}" dt="2023-05-29T04:37:01.925" v="39"/>
        <pc:sldMkLst>
          <pc:docMk/>
          <pc:sldMk cId="0" sldId="364"/>
        </pc:sldMkLst>
        <pc:spChg chg="mod">
          <ac:chgData name="Harsha Pedhadiya" userId="S::harsha@edunetfoundation.org::9a377be2-2765-4089-a820-ed4394ba1b0c" providerId="AD" clId="Web-{1F37C81E-B45C-74A3-C627-A08A82B815C1}" dt="2023-05-29T04:37:01.925" v="39"/>
          <ac:spMkLst>
            <pc:docMk/>
            <pc:sldMk cId="0" sldId="364"/>
            <ac:spMk id="3" creationId="{00000000-0000-0000-0000-000000000000}"/>
          </ac:spMkLst>
        </pc:spChg>
      </pc:sldChg>
    </pc:docChg>
  </pc:docChgLst>
  <pc:docChgLst>
    <pc:chgData name="Harsha Pedhadiya" userId="S::harsha@edunetfoundation.org::9a377be2-2765-4089-a820-ed4394ba1b0c" providerId="AD" clId="Web-{7E49732C-41C3-12DA-1C1F-5A2906368312}"/>
    <pc:docChg chg="modSld">
      <pc:chgData name="Harsha Pedhadiya" userId="S::harsha@edunetfoundation.org::9a377be2-2765-4089-a820-ed4394ba1b0c" providerId="AD" clId="Web-{7E49732C-41C3-12DA-1C1F-5A2906368312}" dt="2023-05-29T05:56:11.812" v="7"/>
      <pc:docMkLst>
        <pc:docMk/>
      </pc:docMkLst>
      <pc:sldChg chg="addSp delSp modSp">
        <pc:chgData name="Harsha Pedhadiya" userId="S::harsha@edunetfoundation.org::9a377be2-2765-4089-a820-ed4394ba1b0c" providerId="AD" clId="Web-{7E49732C-41C3-12DA-1C1F-5A2906368312}" dt="2023-05-29T05:56:11.812" v="7"/>
        <pc:sldMkLst>
          <pc:docMk/>
          <pc:sldMk cId="0" sldId="354"/>
        </pc:sldMkLst>
        <pc:spChg chg="add mod">
          <ac:chgData name="Harsha Pedhadiya" userId="S::harsha@edunetfoundation.org::9a377be2-2765-4089-a820-ed4394ba1b0c" providerId="AD" clId="Web-{7E49732C-41C3-12DA-1C1F-5A2906368312}" dt="2023-05-29T05:54:03.589" v="3"/>
          <ac:spMkLst>
            <pc:docMk/>
            <pc:sldMk cId="0" sldId="354"/>
            <ac:spMk id="4" creationId="{51A7D9EB-C23C-A1B3-84CA-F511892B9206}"/>
          </ac:spMkLst>
        </pc:spChg>
        <pc:spChg chg="add del mod">
          <ac:chgData name="Harsha Pedhadiya" userId="S::harsha@edunetfoundation.org::9a377be2-2765-4089-a820-ed4394ba1b0c" providerId="AD" clId="Web-{7E49732C-41C3-12DA-1C1F-5A2906368312}" dt="2023-05-29T05:56:11.812" v="7"/>
          <ac:spMkLst>
            <pc:docMk/>
            <pc:sldMk cId="0" sldId="354"/>
            <ac:spMk id="5" creationId="{13C1BE1A-2BFE-1075-3514-7FB6A86BE893}"/>
          </ac:spMkLst>
        </pc:spChg>
      </pc:sldChg>
    </pc:docChg>
  </pc:docChgLst>
  <pc:docChgLst>
    <pc:chgData name="Harsha Pedhadiya" userId="S::harsha@edunetfoundation.org::9a377be2-2765-4089-a820-ed4394ba1b0c" providerId="AD" clId="Web-{A57033D8-844E-23CB-2E0E-60E88F8429D3}"/>
    <pc:docChg chg="modSld">
      <pc:chgData name="Harsha Pedhadiya" userId="S::harsha@edunetfoundation.org::9a377be2-2765-4089-a820-ed4394ba1b0c" providerId="AD" clId="Web-{A57033D8-844E-23CB-2E0E-60E88F8429D3}" dt="2023-05-29T08:12:28.108" v="5" actId="1076"/>
      <pc:docMkLst>
        <pc:docMk/>
      </pc:docMkLst>
      <pc:sldChg chg="modSp">
        <pc:chgData name="Harsha Pedhadiya" userId="S::harsha@edunetfoundation.org::9a377be2-2765-4089-a820-ed4394ba1b0c" providerId="AD" clId="Web-{A57033D8-844E-23CB-2E0E-60E88F8429D3}" dt="2023-05-29T08:12:28.108" v="5" actId="1076"/>
        <pc:sldMkLst>
          <pc:docMk/>
          <pc:sldMk cId="1116111120" sldId="374"/>
        </pc:sldMkLst>
        <pc:picChg chg="mod">
          <ac:chgData name="Harsha Pedhadiya" userId="S::harsha@edunetfoundation.org::9a377be2-2765-4089-a820-ed4394ba1b0c" providerId="AD" clId="Web-{A57033D8-844E-23CB-2E0E-60E88F8429D3}" dt="2023-05-29T08:12:28.108" v="5" actId="1076"/>
          <ac:picMkLst>
            <pc:docMk/>
            <pc:sldMk cId="1116111120" sldId="374"/>
            <ac:picMk id="3" creationId="{B7790454-0F5D-F450-4E90-4C08B821848B}"/>
          </ac:picMkLst>
        </pc:picChg>
        <pc:picChg chg="mod">
          <ac:chgData name="Harsha Pedhadiya" userId="S::harsha@edunetfoundation.org::9a377be2-2765-4089-a820-ed4394ba1b0c" providerId="AD" clId="Web-{A57033D8-844E-23CB-2E0E-60E88F8429D3}" dt="2023-05-29T08:12:10.107" v="4" actId="1076"/>
          <ac:picMkLst>
            <pc:docMk/>
            <pc:sldMk cId="1116111120" sldId="374"/>
            <ac:picMk id="7" creationId="{51AF1E5E-AC3C-AA30-559B-4E4547907CBD}"/>
          </ac:picMkLst>
        </pc:picChg>
      </pc:sldChg>
    </pc:docChg>
  </pc:docChgLst>
  <pc:docChgLst>
    <pc:chgData name="Harsha Pedhadiya" userId="S::harsha@edunetfoundation.org::9a377be2-2765-4089-a820-ed4394ba1b0c" providerId="AD" clId="Web-{5815AE23-FFDD-7DE4-5FCF-54F12F9DAAD3}"/>
    <pc:docChg chg="modSld">
      <pc:chgData name="Harsha Pedhadiya" userId="S::harsha@edunetfoundation.org::9a377be2-2765-4089-a820-ed4394ba1b0c" providerId="AD" clId="Web-{5815AE23-FFDD-7DE4-5FCF-54F12F9DAAD3}" dt="2023-05-26T11:15:57.361" v="10"/>
      <pc:docMkLst>
        <pc:docMk/>
      </pc:docMkLst>
      <pc:sldChg chg="addSp delSp modSp">
        <pc:chgData name="Harsha Pedhadiya" userId="S::harsha@edunetfoundation.org::9a377be2-2765-4089-a820-ed4394ba1b0c" providerId="AD" clId="Web-{5815AE23-FFDD-7DE4-5FCF-54F12F9DAAD3}" dt="2023-05-26T11:15:57.361" v="10"/>
        <pc:sldMkLst>
          <pc:docMk/>
          <pc:sldMk cId="0" sldId="257"/>
        </pc:sldMkLst>
        <pc:spChg chg="add del mod">
          <ac:chgData name="Harsha Pedhadiya" userId="S::harsha@edunetfoundation.org::9a377be2-2765-4089-a820-ed4394ba1b0c" providerId="AD" clId="Web-{5815AE23-FFDD-7DE4-5FCF-54F12F9DAAD3}" dt="2023-05-26T11:15:57.361" v="10"/>
          <ac:spMkLst>
            <pc:docMk/>
            <pc:sldMk cId="0" sldId="257"/>
            <ac:spMk id="2" creationId="{F304DCAD-4CAB-D280-CB05-FCEEF4D5C9A5}"/>
          </ac:spMkLst>
        </pc:spChg>
        <pc:spChg chg="mod">
          <ac:chgData name="Harsha Pedhadiya" userId="S::harsha@edunetfoundation.org::9a377be2-2765-4089-a820-ed4394ba1b0c" providerId="AD" clId="Web-{5815AE23-FFDD-7DE4-5FCF-54F12F9DAAD3}" dt="2023-05-26T11:14:09.107" v="4"/>
          <ac:spMkLst>
            <pc:docMk/>
            <pc:sldMk cId="0" sldId="257"/>
            <ac:spMk id="10" creationId="{00000000-0000-0000-0000-000000000000}"/>
          </ac:spMkLst>
        </pc:spChg>
      </pc:sldChg>
    </pc:docChg>
  </pc:docChgLst>
  <pc:docChgLst>
    <pc:chgData name="Harsha Pedhadiya" userId="S::harsha@edunetfoundation.org::9a377be2-2765-4089-a820-ed4394ba1b0c" providerId="AD" clId="Web-{03AD4A4F-62FD-2F35-FB12-A3F8E34564A1}"/>
    <pc:docChg chg="modSld">
      <pc:chgData name="Harsha Pedhadiya" userId="S::harsha@edunetfoundation.org::9a377be2-2765-4089-a820-ed4394ba1b0c" providerId="AD" clId="Web-{03AD4A4F-62FD-2F35-FB12-A3F8E34564A1}" dt="2023-05-29T05:09:01.811" v="7"/>
      <pc:docMkLst>
        <pc:docMk/>
      </pc:docMkLst>
      <pc:sldChg chg="modSp">
        <pc:chgData name="Harsha Pedhadiya" userId="S::harsha@edunetfoundation.org::9a377be2-2765-4089-a820-ed4394ba1b0c" providerId="AD" clId="Web-{03AD4A4F-62FD-2F35-FB12-A3F8E34564A1}" dt="2023-05-29T05:09:01.811" v="7"/>
        <pc:sldMkLst>
          <pc:docMk/>
          <pc:sldMk cId="0" sldId="364"/>
        </pc:sldMkLst>
        <pc:spChg chg="mod">
          <ac:chgData name="Harsha Pedhadiya" userId="S::harsha@edunetfoundation.org::9a377be2-2765-4089-a820-ed4394ba1b0c" providerId="AD" clId="Web-{03AD4A4F-62FD-2F35-FB12-A3F8E34564A1}" dt="2023-05-29T05:09:01.811" v="7"/>
          <ac:spMkLst>
            <pc:docMk/>
            <pc:sldMk cId="0" sldId="3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dirty="0">
                <a:latin typeface="Calibri"/>
                <a:cs typeface="Calibri"/>
              </a:rPr>
              <a:t>Good [morning/afternoon/evening], everyone. Thank you for joining today's presentation on the hands-on with computer vision and its role in day-to-day life.</a:t>
            </a:r>
          </a:p>
          <a:p>
            <a:pPr marL="158750" indent="0">
              <a:buNone/>
            </a:pPr>
            <a:r>
              <a:rPr lang="en-US" dirty="0">
                <a:latin typeface="Calibri"/>
                <a:cs typeface="Calibri"/>
              </a:rPr>
              <a:t>My name is [Your Name], and I'll be guiding you through this presentation. Let's delve into the world of computer vision as a specific case of face detection, blurring, number plate detection, etc.</a:t>
            </a:r>
          </a:p>
          <a:p>
            <a:pPr marL="158750" indent="0">
              <a:buNone/>
            </a:pPr>
            <a:r>
              <a:rPr lang="en-US" dirty="0">
                <a:latin typeface="Calibri"/>
                <a:cs typeface="Calibri"/>
              </a:rPr>
              <a:t>In the following slides, we'll explore the hands-on problems of computer vision, their objectives, formulation, how to use it for best practices, and more relevant case studies. So, let's get started!</a:t>
            </a:r>
          </a:p>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 trainer can discuss in detail about the significance of edges and the role of edge detection as:-</a:t>
            </a:r>
          </a:p>
          <a:p>
            <a:pPr marL="158750" indent="0">
              <a:buNone/>
            </a:pPr>
            <a:endParaRPr lang="en-US" dirty="0"/>
          </a:p>
          <a:p>
            <a:pPr algn="l">
              <a:buFont typeface="Arial" panose="020B0604020202020204" pitchFamily="34" charset="0"/>
              <a:buChar char="•"/>
            </a:pPr>
            <a:r>
              <a:rPr lang="en-US" b="0" i="0" dirty="0">
                <a:solidFill>
                  <a:srgbClr val="374151"/>
                </a:solidFill>
                <a:effectLst/>
                <a:latin typeface="Söhne"/>
              </a:rPr>
              <a:t>In image processing, edges represent boundaries between objects or regions with different characteristics (e.g., color or intensity). </a:t>
            </a:r>
          </a:p>
          <a:p>
            <a:pPr algn="l">
              <a:buFont typeface="Arial" panose="020B0604020202020204" pitchFamily="34" charset="0"/>
              <a:buChar char="•"/>
            </a:pPr>
            <a:r>
              <a:rPr lang="en-US" b="0" i="0" dirty="0">
                <a:solidFill>
                  <a:srgbClr val="374151"/>
                </a:solidFill>
                <a:effectLst/>
                <a:latin typeface="Söhne"/>
              </a:rPr>
              <a:t>Detecting edges is essential for tasks like object recognition, segmentation, and feature extraction.</a:t>
            </a:r>
          </a:p>
          <a:p>
            <a:pPr algn="l">
              <a:buFont typeface="Arial" panose="020B0604020202020204" pitchFamily="34" charset="0"/>
              <a:buChar char="•"/>
            </a:pPr>
            <a:r>
              <a:rPr lang="en-US" b="0" i="0" dirty="0">
                <a:solidFill>
                  <a:srgbClr val="374151"/>
                </a:solidFill>
                <a:effectLst/>
                <a:latin typeface="Söhne"/>
              </a:rPr>
              <a:t>Edge detection algorithms, such as the Sobel, Canny, or Laplacian of Gaussian, are widely used to identify and enhance edges in images.</a:t>
            </a:r>
          </a:p>
          <a:p>
            <a:pPr algn="l">
              <a:buFont typeface="Arial" panose="020B0604020202020204" pitchFamily="34" charset="0"/>
              <a:buChar char="•"/>
            </a:pPr>
            <a:r>
              <a:rPr lang="en-US" b="0" i="0" dirty="0">
                <a:solidFill>
                  <a:srgbClr val="374151"/>
                </a:solidFill>
                <a:effectLst/>
                <a:latin typeface="Söhne"/>
              </a:rPr>
              <a:t>Edges in computer graphics represent the boundaries of shapes or objects.</a:t>
            </a:r>
          </a:p>
          <a:p>
            <a:pPr algn="l">
              <a:buFont typeface="Arial" panose="020B0604020202020204" pitchFamily="34" charset="0"/>
              <a:buChar char="•"/>
            </a:pPr>
            <a:r>
              <a:rPr lang="en-US" b="0" i="0" dirty="0">
                <a:solidFill>
                  <a:srgbClr val="374151"/>
                </a:solidFill>
                <a:effectLst/>
                <a:latin typeface="Söhne"/>
              </a:rPr>
              <a:t>Rendering algorithms use edges to determine which parts of an object should be visible and how they should be shaded and colored.</a:t>
            </a:r>
          </a:p>
          <a:p>
            <a:pPr algn="l">
              <a:buFont typeface="Arial" panose="020B0604020202020204" pitchFamily="34" charset="0"/>
              <a:buChar char="•"/>
            </a:pPr>
            <a:r>
              <a:rPr lang="en-US" b="0" i="0" dirty="0">
                <a:solidFill>
                  <a:srgbClr val="374151"/>
                </a:solidFill>
                <a:effectLst/>
                <a:latin typeface="Söhne"/>
              </a:rPr>
              <a:t>In GIS, edges often represent geographic features like roads, rivers, or property boundaries. Analyzing edge data can help with route planning, spatial analysis, and land management.</a:t>
            </a:r>
          </a:p>
          <a:p>
            <a:pPr algn="l">
              <a:buFont typeface="Arial" panose="020B0604020202020204" pitchFamily="34" charset="0"/>
              <a:buChar char="•"/>
            </a:pPr>
            <a:endParaRPr lang="en-US" b="0" i="0" dirty="0">
              <a:solidFill>
                <a:srgbClr val="374151"/>
              </a:solidFill>
              <a:effectLst/>
              <a:latin typeface="Söhne"/>
            </a:endParaRPr>
          </a:p>
          <a:p>
            <a:pPr marL="158750" indent="0" algn="l">
              <a:buFont typeface="Arial" panose="020B0604020202020204" pitchFamily="34" charset="0"/>
              <a:buNone/>
            </a:pPr>
            <a:r>
              <a:rPr lang="en-US" b="0" i="0" dirty="0">
                <a:solidFill>
                  <a:srgbClr val="374151"/>
                </a:solidFill>
                <a:effectLst/>
                <a:latin typeface="Söhne"/>
              </a:rPr>
              <a:t>Followed by above, trainer can extend discussion on role of edges in computer vision as:-</a:t>
            </a:r>
          </a:p>
          <a:p>
            <a:pPr marL="158750" indent="0" algn="l">
              <a:buFont typeface="Arial" panose="020B0604020202020204" pitchFamily="34" charset="0"/>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In computer vision, edges play a crucial role as they represent the boundaries and transitions between different objects or regions in an image. The detection and analysis of edges are fundamental steps in image processing and computer vision tasks. Here's a more detailed exploration of the role of edges in computer vision: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Detection and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used to define the shapes and contours of objects in an image. Detecting edges allows computer vision systems to outline and segment objects, making it easier to recognize and classify them.</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Segmentation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essential for segmenting an image into meaningful regions. By identifying edges, computer vision algorithms can separate objects or regions with distinct visual characteristics.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Feature Extraction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rich sources of information about an image. Features such as corners, junctions, and key points often coincide with edge locations. These features can be used for object tracking, image matching, and other computer vision tasks.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Detection Algorithms</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Numerous edge detection algorithms, such as the Canny edge detector, Sobel operator, and Laplacian of Gaussian, are employed to highlight and locate edges in images. These algorithms emphasize rapid changes in intensity or color, which are indicative of edges.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Enhancement</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can be enhanced or sharpened to improve the visual quality of an image. This process can make images appear clearer and more defined.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Boundary Detection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applications like medical imaging or autonomous driving, detecting the boundaries of objects (e.g., tumors or road lanes) is vital. Edges serve as the primary cues for identifying these boundaries.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Gesture and Pose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Detecting the edges of body parts or objects in images is crucial for gesture recognition and pose estimation. This information helps systems understand the configuration and movement of human bodies or objects.</a:t>
            </a:r>
          </a:p>
          <a:p>
            <a:pPr marL="158750" indent="0"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158750" indent="0">
              <a:buNone/>
            </a:pPr>
            <a:endParaRPr lang="en-IN" dirty="0"/>
          </a:p>
        </p:txBody>
      </p:sp>
    </p:spTree>
    <p:extLst>
      <p:ext uri="{BB962C8B-B14F-4D97-AF65-F5344CB8AC3E}">
        <p14:creationId xmlns:p14="http://schemas.microsoft.com/office/powerpoint/2010/main" val="1142111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Canny edge detection algorithm as:-</a:t>
            </a:r>
          </a:p>
          <a:p>
            <a:endParaRPr lang="en-US" dirty="0"/>
          </a:p>
          <a:p>
            <a:pPr marL="158750" indent="0" algn="l">
              <a:buNone/>
            </a:pPr>
            <a:r>
              <a:rPr lang="en-US" b="0" i="0" dirty="0">
                <a:solidFill>
                  <a:srgbClr val="374151"/>
                </a:solidFill>
                <a:effectLst/>
                <a:latin typeface="Söhne"/>
              </a:rPr>
              <a:t>The Canny edge detection algorithm is a widely used technique for detecting edges in images. It was developed by John F. Canny in 1986 and is known for its ability to detect edges while reducing noise and producing thin, well-defined edge lines. The algorithm involves several steps: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Smoothing</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first step in Canny edge detection is to apply a Gaussian blur to the input image. This helps reduce noise and small variations in pixel values. Smoothing is performed by convolving the image with a Gaussian kernel.</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Gradient Calculation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After smoothing, the gradient of the image is calculated. This is done by applying Sobel or Prewitt operators (or similar gradient operators) to determine the intensity gradients in both the x and y directions. The gradient magnitude and direction at each pixel are computed.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Non-Maximum Suppression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Non-maximum suppression is applied to the gradient magnitude to thin the edges and keep only the local maximum values. For each pixel, the algorithm checks if the gradient magnitude is a local maximum along the direction of the gradient. If it is, the pixel is retained; otherwise, it is suppressed (set to zero).</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Tracking by Hysteresis</a:t>
            </a:r>
            <a:r>
              <a:rPr lang="en-US" b="0" i="0" dirty="0">
                <a:solidFill>
                  <a:srgbClr val="374151"/>
                </a:solidFill>
                <a:effectLst/>
                <a:latin typeface="Söhne"/>
              </a:rPr>
              <a:t>:</a:t>
            </a:r>
          </a:p>
          <a:p>
            <a:pPr marL="628650" lvl="1" indent="-171450" algn="l"/>
            <a:r>
              <a:rPr lang="en-US" b="0" i="0" dirty="0">
                <a:solidFill>
                  <a:srgbClr val="374151"/>
                </a:solidFill>
                <a:effectLst/>
                <a:latin typeface="Söhne"/>
              </a:rPr>
              <a:t>This step helps in connecting edge pixels into continuous edge contours. It involves setting two thresholds, a high threshold (</a:t>
            </a:r>
            <a:r>
              <a:rPr lang="en-US" b="0" i="0" dirty="0" err="1">
                <a:solidFill>
                  <a:srgbClr val="374151"/>
                </a:solidFill>
                <a:effectLst/>
                <a:latin typeface="Söhne"/>
              </a:rPr>
              <a:t>T_high</a:t>
            </a:r>
            <a:r>
              <a:rPr lang="en-US" b="0" i="0" dirty="0">
                <a:solidFill>
                  <a:srgbClr val="374151"/>
                </a:solidFill>
                <a:effectLst/>
                <a:latin typeface="Söhne"/>
              </a:rPr>
              <a:t>) and a low threshold (</a:t>
            </a:r>
            <a:r>
              <a:rPr lang="en-US" b="0" i="0" dirty="0" err="1">
                <a:solidFill>
                  <a:srgbClr val="374151"/>
                </a:solidFill>
                <a:effectLst/>
                <a:latin typeface="Söhne"/>
              </a:rPr>
              <a:t>T_low</a:t>
            </a:r>
            <a:r>
              <a:rPr lang="en-US" b="0" i="0" dirty="0">
                <a:solidFill>
                  <a:srgbClr val="374151"/>
                </a:solidFill>
                <a:effectLst/>
                <a:latin typeface="Söhne"/>
              </a:rPr>
              <a:t>). Pixels with gradient magnitudes above </a:t>
            </a:r>
            <a:r>
              <a:rPr lang="en-US" b="0" i="0" dirty="0" err="1">
                <a:solidFill>
                  <a:srgbClr val="374151"/>
                </a:solidFill>
                <a:effectLst/>
                <a:latin typeface="Söhne"/>
              </a:rPr>
              <a:t>T_high</a:t>
            </a:r>
            <a:r>
              <a:rPr lang="en-US" b="0" i="0" dirty="0">
                <a:solidFill>
                  <a:srgbClr val="374151"/>
                </a:solidFill>
                <a:effectLst/>
                <a:latin typeface="Söhne"/>
              </a:rPr>
              <a:t> are considered strong edge pixels, while those between </a:t>
            </a:r>
            <a:r>
              <a:rPr lang="en-US" b="0" i="0" dirty="0" err="1">
                <a:solidFill>
                  <a:srgbClr val="374151"/>
                </a:solidFill>
                <a:effectLst/>
                <a:latin typeface="Söhne"/>
              </a:rPr>
              <a:t>T_low</a:t>
            </a:r>
            <a:r>
              <a:rPr lang="en-US" b="0" i="0" dirty="0">
                <a:solidFill>
                  <a:srgbClr val="374151"/>
                </a:solidFill>
                <a:effectLst/>
                <a:latin typeface="Söhne"/>
              </a:rPr>
              <a:t> and </a:t>
            </a:r>
            <a:r>
              <a:rPr lang="en-US" b="0" i="0" dirty="0" err="1">
                <a:solidFill>
                  <a:srgbClr val="374151"/>
                </a:solidFill>
                <a:effectLst/>
                <a:latin typeface="Söhne"/>
              </a:rPr>
              <a:t>T_high</a:t>
            </a:r>
            <a:r>
              <a:rPr lang="en-US" b="0" i="0" dirty="0">
                <a:solidFill>
                  <a:srgbClr val="374151"/>
                </a:solidFill>
                <a:effectLst/>
                <a:latin typeface="Söhne"/>
              </a:rPr>
              <a:t> are considered weak edge pixels.</a:t>
            </a:r>
          </a:p>
          <a:p>
            <a:pPr marL="628650" lvl="1" indent="-171450" algn="l"/>
            <a:r>
              <a:rPr lang="en-US" b="0" i="0" dirty="0">
                <a:solidFill>
                  <a:srgbClr val="374151"/>
                </a:solidFill>
                <a:effectLst/>
                <a:latin typeface="Söhne"/>
              </a:rPr>
              <a:t>The algorithm then traces strong edges by linking adjacent weak edge pixels to form continuous edges. This is typically done using techniques like edge tracking by connectivity analysis.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Thinning (Optional)</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some implementations, an optional step is included to further thin the edges to a single-pixel width. This step can improve the accuracy of edge localization.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Map Generation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final result is an edge map, where strong edges are well-defined and continuous, while weak edges may be discontinuous or less pronounced. This edge map highlights the edges in the input image.</a:t>
            </a:r>
          </a:p>
          <a:p>
            <a:pPr marL="158750" indent="0">
              <a:buNone/>
            </a:pPr>
            <a:endParaRPr lang="en-IN" dirty="0"/>
          </a:p>
        </p:txBody>
      </p:sp>
    </p:spTree>
    <p:extLst>
      <p:ext uri="{BB962C8B-B14F-4D97-AF65-F5344CB8AC3E}">
        <p14:creationId xmlns:p14="http://schemas.microsoft.com/office/powerpoint/2010/main" val="19722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Canny Edge Detection for edge features detection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194423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open discussion with students as:-</a:t>
            </a:r>
          </a:p>
          <a:p>
            <a:endParaRPr lang="en-US" dirty="0"/>
          </a:p>
          <a:p>
            <a:r>
              <a:rPr lang="en-US" dirty="0"/>
              <a:t>Can anyone tell me what is happening in this image</a:t>
            </a:r>
          </a:p>
          <a:p>
            <a:r>
              <a:rPr lang="en-US" dirty="0"/>
              <a:t>Can anyone suggest any approach to attain above solution.</a:t>
            </a:r>
          </a:p>
          <a:p>
            <a:endParaRPr lang="en-US" dirty="0"/>
          </a:p>
          <a:p>
            <a:pPr marL="158750" indent="0">
              <a:buNone/>
            </a:pPr>
            <a:r>
              <a:rPr lang="en-US" dirty="0"/>
              <a:t>Then trainer can explain as:-</a:t>
            </a:r>
          </a:p>
          <a:p>
            <a:pPr marL="158750" indent="0">
              <a:buNone/>
            </a:pPr>
            <a:endParaRPr lang="en-US" dirty="0"/>
          </a:p>
          <a:p>
            <a:pPr marL="158750" indent="0" algn="l">
              <a:buNone/>
            </a:pPr>
            <a:r>
              <a:rPr lang="en-US" b="0" i="0" dirty="0">
                <a:solidFill>
                  <a:srgbClr val="374151"/>
                </a:solidFill>
                <a:effectLst/>
                <a:latin typeface="Söhne"/>
              </a:rPr>
              <a:t>Image blurring is a technique used in image processing to reduce the level of detail or sharpness in an image. It involves averaging or mixing the pixel values in an image to create a smoother and less detailed version of the original. Blurring can be applied for various purposes, including noise reduction, privacy protection, and creating artistic effects. There are several methods to achieve image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Gaussian Blur:</a:t>
            </a:r>
            <a:r>
              <a:rPr lang="en-US" b="0" i="0" dirty="0">
                <a:solidFill>
                  <a:srgbClr val="374151"/>
                </a:solidFill>
                <a:effectLst/>
                <a:latin typeface="Söhne"/>
              </a:rPr>
              <a:t> This is one of the most common blurring techniques. It involves convolving the image with a Gaussian kernel, which is essentially a 2D bell-shaped curve. The size of the kernel determines the amount of blur, with larger kernels producing more significant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Box Blur:</a:t>
            </a:r>
            <a:r>
              <a:rPr lang="en-US" b="0" i="0" dirty="0">
                <a:solidFill>
                  <a:srgbClr val="374151"/>
                </a:solidFill>
                <a:effectLst/>
                <a:latin typeface="Söhne"/>
              </a:rPr>
              <a:t> This method averages the pixel values within a square kernel. It creates a simple and uniform blur effect.</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Motion Blur:</a:t>
            </a:r>
            <a:r>
              <a:rPr lang="en-US" b="0" i="0" dirty="0">
                <a:solidFill>
                  <a:srgbClr val="374151"/>
                </a:solidFill>
                <a:effectLst/>
                <a:latin typeface="Söhne"/>
              </a:rPr>
              <a:t> This type of blur simulates the effect of motion by averaging pixel values along a specified direction. It can make objects appear as if they are in motion or add a sense of dynamism to an image.</a:t>
            </a:r>
          </a:p>
          <a:p>
            <a:pPr marL="158750" indent="0">
              <a:buNone/>
            </a:pPr>
            <a:endParaRPr lang="en-IN" dirty="0"/>
          </a:p>
        </p:txBody>
      </p:sp>
    </p:spTree>
    <p:extLst>
      <p:ext uri="{BB962C8B-B14F-4D97-AF65-F5344CB8AC3E}">
        <p14:creationId xmlns:p14="http://schemas.microsoft.com/office/powerpoint/2010/main" val="66187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explain the concept of image kernel as:-</a:t>
            </a:r>
          </a:p>
          <a:p>
            <a:pPr marL="158750" indent="0">
              <a:buNone/>
            </a:pPr>
            <a:endParaRPr lang="en-US" dirty="0"/>
          </a:p>
          <a:p>
            <a:pPr marL="158750" indent="0">
              <a:buNone/>
            </a:pPr>
            <a:endParaRPr lang="en-IN" dirty="0"/>
          </a:p>
          <a:p>
            <a:pPr marL="158750" indent="0" algn="l">
              <a:buNone/>
            </a:pPr>
            <a:r>
              <a:rPr lang="en-US" b="0" i="0" dirty="0">
                <a:solidFill>
                  <a:srgbClr val="374151"/>
                </a:solidFill>
                <a:effectLst/>
                <a:latin typeface="Söhne"/>
              </a:rPr>
              <a:t>An image kernel, often referred to simply as a "kernel," is a small matrix or filter used in image processing and computer vision operations, particularly in the context of convolution operations. Kernels are fundamental tools for various image processing tasks, including blurring, sharpening, edge detection, and more. Here's how image kernels work: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Convolution Operation:</a:t>
            </a:r>
            <a:r>
              <a:rPr lang="en-US" b="0" i="0" dirty="0">
                <a:solidFill>
                  <a:srgbClr val="374151"/>
                </a:solidFill>
                <a:effectLst/>
                <a:latin typeface="Söhne"/>
              </a:rPr>
              <a:t> Image kernels are used in convolution operations, where the kernel is applied to an input image. Convolution is a mathematical operation that involves sliding the kernel over the input image and computing a weighted sum of pixel values in the overlapping region between the kernel and the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Size:</a:t>
            </a:r>
            <a:r>
              <a:rPr lang="en-US" b="0" i="0" dirty="0">
                <a:solidFill>
                  <a:srgbClr val="374151"/>
                </a:solidFill>
                <a:effectLst/>
                <a:latin typeface="Söhne"/>
              </a:rPr>
              <a:t> The size of the kernel matrix determines the extent of the local region in the input image that is considered during convolution. Common kernel sizes are 3x3, 5x5, and 7x7, although larger and smaller kernels are also used based on the specific task.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Weights:</a:t>
            </a:r>
            <a:r>
              <a:rPr lang="en-US" b="0" i="0" dirty="0">
                <a:solidFill>
                  <a:srgbClr val="374151"/>
                </a:solidFill>
                <a:effectLst/>
                <a:latin typeface="Söhne"/>
              </a:rPr>
              <a:t> Each element of the kernel matrix contains a weight or coefficient value. These weights determine the contribution of each pixel in the neighborhood to the resulting output pixel during convolution. The arrangement of these weights in the kernel matrix defines the specific operation being performed.</a:t>
            </a:r>
          </a:p>
          <a:p>
            <a:pPr algn="l"/>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Here are a few common image processing operations and the corresponding kernels used:</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Blur (Average Blur):</a:t>
            </a:r>
            <a:r>
              <a:rPr lang="en-US" b="0" i="0" dirty="0">
                <a:solidFill>
                  <a:srgbClr val="374151"/>
                </a:solidFill>
                <a:effectLst/>
                <a:latin typeface="Söhne"/>
              </a:rPr>
              <a:t> Average blur kernel is a 2D matrix where the weights are calculated based on a </a:t>
            </a:r>
            <a:r>
              <a:rPr lang="en-US" b="0" i="0" dirty="0" err="1">
                <a:solidFill>
                  <a:srgbClr val="374151"/>
                </a:solidFill>
                <a:effectLst/>
                <a:latin typeface="Söhne"/>
              </a:rPr>
              <a:t>neighbour’s</a:t>
            </a:r>
            <a:r>
              <a:rPr lang="en-US" b="0" i="0" dirty="0">
                <a:solidFill>
                  <a:srgbClr val="374151"/>
                </a:solidFill>
                <a:effectLst/>
                <a:latin typeface="Söhne"/>
              </a:rPr>
              <a:t> average distribution as shown in the slide above. It's used for image smoothing and reducing noise. </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Edge Detection (Sobel, Prewitt, etc.):</a:t>
            </a:r>
            <a:r>
              <a:rPr lang="en-US" b="0" i="0" dirty="0">
                <a:solidFill>
                  <a:srgbClr val="374151"/>
                </a:solidFill>
                <a:effectLst/>
                <a:latin typeface="Söhne"/>
              </a:rPr>
              <a:t> Kernels like the Sobel or Prewitt operators are used for detecting edges in images. They highlight rapid changes in pixel intensity.</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Sharpening (Laplacian):</a:t>
            </a:r>
            <a:r>
              <a:rPr lang="en-US" b="0" i="0" dirty="0">
                <a:solidFill>
                  <a:srgbClr val="374151"/>
                </a:solidFill>
                <a:effectLst/>
                <a:latin typeface="Söhne"/>
              </a:rPr>
              <a:t> The Laplacian kernel enhances the edges in an image, making them appear sharper.</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Embossing:</a:t>
            </a:r>
            <a:r>
              <a:rPr lang="en-US" b="0" i="0" dirty="0">
                <a:solidFill>
                  <a:srgbClr val="374151"/>
                </a:solidFill>
                <a:effectLst/>
                <a:latin typeface="Söhne"/>
              </a:rPr>
              <a:t> An embossing kernel adds a 3D effect to an image by emphasizing the differences between neighboring pixel intensities.</a:t>
            </a:r>
          </a:p>
          <a:p>
            <a:pPr marL="158750" indent="0">
              <a:buNone/>
            </a:pPr>
            <a:endParaRPr lang="en-IN" dirty="0"/>
          </a:p>
        </p:txBody>
      </p:sp>
    </p:spTree>
    <p:extLst>
      <p:ext uri="{BB962C8B-B14F-4D97-AF65-F5344CB8AC3E}">
        <p14:creationId xmlns:p14="http://schemas.microsoft.com/office/powerpoint/2010/main" val="354383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Average blurring to blur image features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276402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implement a number plate detection system.</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327169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generate .xml files for edge detection.</a:t>
            </a:r>
          </a:p>
          <a:p>
            <a:r>
              <a:rPr lang="en-US" dirty="0"/>
              <a:t>Later will use that .xml file to detect edges.</a:t>
            </a:r>
          </a:p>
          <a:p>
            <a:r>
              <a:rPr lang="en-US" dirty="0"/>
              <a:t>So let’s get started.</a:t>
            </a:r>
          </a:p>
          <a:p>
            <a:r>
              <a:rPr lang="en-US" dirty="0"/>
              <a:t>Git Hub Link:  </a:t>
            </a:r>
            <a:endParaRPr lang="en-IN" dirty="0"/>
          </a:p>
          <a:p>
            <a:endParaRPr lang="en-I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exercise, we create a filter kernel that enhances edges by performing sharpening.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filter kernel is then normalized by dividing it by the sum of its values to ensure it maintains the same intensity.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the filter is saved to an XML file called "filter.xml" using the cv2.FileStorage class.</a:t>
            </a:r>
          </a:p>
          <a:p>
            <a:pPr marL="158750" indent="0">
              <a:buNone/>
            </a:pPr>
            <a:endParaRPr lang="en-IN" dirty="0"/>
          </a:p>
        </p:txBody>
      </p:sp>
    </p:spTree>
    <p:extLst>
      <p:ext uri="{BB962C8B-B14F-4D97-AF65-F5344CB8AC3E}">
        <p14:creationId xmlns:p14="http://schemas.microsoft.com/office/powerpoint/2010/main" val="165504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is the summary of this chapter on Logistic Regression as Students have learned and explored:</a:t>
            </a:r>
          </a:p>
          <a:p>
            <a:r>
              <a:rPr lang="en-US" b="1" dirty="0" err="1"/>
              <a:t>Haar</a:t>
            </a:r>
            <a:r>
              <a:rPr lang="en-US" b="1" dirty="0"/>
              <a:t> features</a:t>
            </a:r>
            <a:r>
              <a:rPr lang="en-US" dirty="0"/>
              <a:t> are image features that measure the difference in pixel intensities between adjacent regions. Viola and Jones used them to detect faces in images by applying a cascade of classifiers trained with AdaBoost</a:t>
            </a:r>
          </a:p>
          <a:p>
            <a:endParaRPr lang="en-US" dirty="0"/>
          </a:p>
          <a:p>
            <a:r>
              <a:rPr lang="en-US" dirty="0"/>
              <a:t>A </a:t>
            </a:r>
            <a:r>
              <a:rPr lang="en-US" b="1" dirty="0"/>
              <a:t>region of interest (ROI)</a:t>
            </a:r>
            <a:r>
              <a:rPr lang="en-US" dirty="0"/>
              <a:t> is a part of an image that you want to process or analyze differently from the rest of the image. To blur a face, you need to first detect the face and get its bounding box coordinates, then extract the ROI using those coordinates, and then apply a blurring function such as Gaussian blur to the ROI.</a:t>
            </a:r>
          </a:p>
          <a:p>
            <a:endParaRPr lang="en-US" dirty="0"/>
          </a:p>
          <a:p>
            <a:r>
              <a:rPr lang="en-US" dirty="0"/>
              <a:t>The </a:t>
            </a:r>
            <a:r>
              <a:rPr lang="en-US" b="1" dirty="0"/>
              <a:t>Viola-Jones algorithm</a:t>
            </a:r>
            <a:r>
              <a:rPr lang="en-US" dirty="0"/>
              <a:t> is designed to detect frontal, full-view, upright, and well-lit faces in fixed-resolution images. It may not work well for faces that are overlapped, occluded, rotated, tilted, or poorly lit.</a:t>
            </a:r>
          </a:p>
          <a:p>
            <a:endParaRPr lang="en-US" dirty="0"/>
          </a:p>
          <a:p>
            <a:r>
              <a:rPr lang="en-US" dirty="0"/>
              <a:t>Canny edge detection is a technique to extract useful structural information from different vision objects and dramatically reduce the amount of data to be processed. It is a multi-stage algorithm that uses a Gaussian filter, a gradient operator, a non-maximum suppression, a double threshold, and a hysteresis to detect a wide range of edges in images.</a:t>
            </a:r>
          </a:p>
          <a:p>
            <a:endParaRPr lang="en-IN" dirty="0"/>
          </a:p>
          <a:p>
            <a:r>
              <a:rPr lang="en-US" b="0" i="0" dirty="0">
                <a:solidFill>
                  <a:srgbClr val="111111"/>
                </a:solidFill>
                <a:effectLst/>
                <a:latin typeface="-apple-system"/>
              </a:rPr>
              <a:t>Detecting number plates is a task that involves finding and recognizing the vehicle registration details from an image or a video. Some different methods and tools can be used for this task, such as using pre-trained XML files</a:t>
            </a:r>
          </a:p>
          <a:p>
            <a:endParaRPr lang="en-US" b="0" i="0" dirty="0">
              <a:solidFill>
                <a:srgbClr val="111111"/>
              </a:solidFill>
              <a:effectLst/>
              <a:latin typeface="-apple-system"/>
            </a:endParaRPr>
          </a:p>
          <a:p>
            <a:r>
              <a:rPr lang="en-US" b="1" i="0" dirty="0">
                <a:solidFill>
                  <a:srgbClr val="111111"/>
                </a:solidFill>
                <a:effectLst/>
                <a:latin typeface="-apple-system"/>
              </a:rPr>
              <a:t>XML files</a:t>
            </a:r>
            <a:r>
              <a:rPr lang="en-US" b="0" i="0" dirty="0">
                <a:solidFill>
                  <a:srgbClr val="111111"/>
                </a:solidFill>
                <a:effectLst/>
                <a:latin typeface="-apple-system"/>
              </a:rPr>
              <a:t> are a type of file format that can be used to store and exchange data in a structured and human-readable way. OpenCV, a computer vision library, can use XML files to read and write various data structures, such as matrices, images, histograms, feature detectors, etc. One common use of XML files in OpenCV is to store the parameters of </a:t>
            </a:r>
            <a:r>
              <a:rPr lang="en-US" b="0" i="0" dirty="0" err="1">
                <a:solidFill>
                  <a:srgbClr val="111111"/>
                </a:solidFill>
                <a:effectLst/>
                <a:latin typeface="-apple-system"/>
              </a:rPr>
              <a:t>Haar</a:t>
            </a:r>
            <a:r>
              <a:rPr lang="en-US" b="0" i="0" dirty="0">
                <a:solidFill>
                  <a:srgbClr val="111111"/>
                </a:solidFill>
                <a:effectLst/>
                <a:latin typeface="-apple-system"/>
              </a:rPr>
              <a:t> cascades, which are pre-trained classifiers for object detection</a:t>
            </a:r>
          </a:p>
          <a:p>
            <a:endParaRPr lang="en-US" b="0" i="0" dirty="0">
              <a:solidFill>
                <a:srgbClr val="111111"/>
              </a:solidFill>
              <a:effectLst/>
              <a:latin typeface="-apple-system"/>
            </a:endParaRPr>
          </a:p>
          <a:p>
            <a:endParaRPr lang="en-IN" dirty="0"/>
          </a:p>
        </p:txBody>
      </p:sp>
    </p:spTree>
    <p:extLst>
      <p:ext uri="{BB962C8B-B14F-4D97-AF65-F5344CB8AC3E}">
        <p14:creationId xmlns:p14="http://schemas.microsoft.com/office/powerpoint/2010/main" val="238298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9471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4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8095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486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062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29</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this session we are going to learn about:-</a:t>
            </a:r>
          </a:p>
          <a:p>
            <a:pPr marL="0" lvl="0" indent="0" algn="l" rtl="0">
              <a:lnSpc>
                <a:spcPct val="100000"/>
              </a:lnSpc>
              <a:spcBef>
                <a:spcPts val="0"/>
              </a:spcBef>
              <a:spcAft>
                <a:spcPts val="0"/>
              </a:spcAft>
              <a:buSzPts val="1100"/>
              <a:buNone/>
            </a:pPr>
            <a:endParaRPr lang="en-US" dirty="0"/>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detection</a:t>
            </a:r>
            <a:r>
              <a:rPr lang="en-US" b="0" i="0" dirty="0">
                <a:solidFill>
                  <a:srgbClr val="374151"/>
                </a:solidFill>
                <a:effectLst/>
                <a:latin typeface="Söhne"/>
              </a:rPr>
              <a:t> is a computer vision task that involves identifying and locating human faces within images or video frames. It is a fundamental step in various applications, including facial recognition, emotion analysis, facial tracking, and more.</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blurring</a:t>
            </a:r>
            <a:r>
              <a:rPr lang="en-US" b="0" i="0" dirty="0">
                <a:solidFill>
                  <a:srgbClr val="374151"/>
                </a:solidFill>
                <a:effectLst/>
                <a:latin typeface="Söhne"/>
              </a:rPr>
              <a:t> is a privacy-enhancing technique used to obscure or hide the identity of individuals in images or videos. It involves applying a blur effect to one or more faces within the media to prevent the identification of the individuals while still preserving the overall context of the content. </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The Viola-Jones object detection</a:t>
            </a:r>
            <a:r>
              <a:rPr lang="en-US" b="0" i="0" dirty="0">
                <a:solidFill>
                  <a:srgbClr val="374151"/>
                </a:solidFill>
                <a:effectLst/>
                <a:latin typeface="Söhne"/>
              </a:rPr>
              <a:t> framework is a classic and influential method for real-time object detection in images and videos. It was developed by Paul Viola and Michael Jones and was first introduced in their paper titled "Rapid Object Detection using a Boosted Cascade of Simple Features," published in 2001. The Viola-Jones framework is particularly known for its efficiency and effectiveness in detecting objects, especially faces.</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XML (Extensible Markup Language) files</a:t>
            </a:r>
            <a:r>
              <a:rPr lang="en-US" b="0" i="0" dirty="0">
                <a:solidFill>
                  <a:srgbClr val="374151"/>
                </a:solidFill>
                <a:effectLst/>
                <a:latin typeface="Söhne"/>
              </a:rPr>
              <a:t> are commonly used in computer vision and image processing for various purposes, including data storage, configuration, and annotation</a:t>
            </a: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students about Face Detection technology as:-</a:t>
            </a:r>
          </a:p>
          <a:p>
            <a:endParaRPr lang="en-US" dirty="0"/>
          </a:p>
          <a:p>
            <a:r>
              <a:rPr lang="en-US" dirty="0"/>
              <a:t>Face detection is a technology that identifies human faces in digital images.</a:t>
            </a:r>
          </a:p>
          <a:p>
            <a:r>
              <a:rPr lang="en-US" dirty="0"/>
              <a:t>It can be used for various applications such as facial recognition, photography, marketing, etc. There are different methods and tools for face detection, such as the ML Kit by Google.</a:t>
            </a:r>
          </a:p>
          <a:p>
            <a:r>
              <a:rPr lang="en-US" dirty="0"/>
              <a:t>Object detection is a technique that locates and classifies objects in images or videos. It uses machine learning or deep learning algorithms to produce results. Some examples of object detection are face detection, pedestrian detection, car detection, etc.</a:t>
            </a:r>
          </a:p>
          <a:p>
            <a:r>
              <a:rPr lang="en-US" dirty="0"/>
              <a:t> The Viola-Jones algorithm is a machine-learning technique for face detection. It uses a cascade of simple features to detect faces efficiently and robustly34. It can also be adapted to other object classes.</a:t>
            </a:r>
          </a:p>
          <a:p>
            <a:r>
              <a:rPr lang="en-US" dirty="0"/>
              <a:t>Face detection on a mobile camera is a technique that allows you to detect faces in images or videos captured by your phone’s camera. It can be used for various purposes such as face recognition, face tracking, face landmarks, etc. Some different tools and frameworks can help you implement face detection on mobile cameras, such as TensorFlow Lite, ML Kit, OpenCV, etc.</a:t>
            </a:r>
          </a:p>
          <a:p>
            <a:endParaRPr lang="en-US" dirty="0"/>
          </a:p>
          <a:p>
            <a:pPr marL="158750" indent="0">
              <a:buNone/>
            </a:pPr>
            <a:endParaRPr lang="en-IN" dirty="0"/>
          </a:p>
        </p:txBody>
      </p:sp>
    </p:spTree>
    <p:extLst>
      <p:ext uri="{BB962C8B-B14F-4D97-AF65-F5344CB8AC3E}">
        <p14:creationId xmlns:p14="http://schemas.microsoft.com/office/powerpoint/2010/main" val="381392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share with students about the history and impact of Viola-Jones approach as:-</a:t>
            </a:r>
          </a:p>
          <a:p>
            <a:endParaRPr lang="en-US" dirty="0"/>
          </a:p>
          <a:p>
            <a:pPr marL="158750" indent="0" algn="l">
              <a:buNone/>
            </a:pPr>
            <a:r>
              <a:rPr lang="en-US" b="0" i="0" dirty="0">
                <a:effectLst/>
                <a:latin typeface="Söhne"/>
              </a:rPr>
              <a:t>The Viola-Jones algorithm, developed by Paul Viola and Michael Jones in 2001, has had a significant impact on the field of computer vision and face/object detection. Its story and impact can be summarized as follows:</a:t>
            </a:r>
          </a:p>
          <a:p>
            <a:pPr algn="l"/>
            <a:endParaRPr lang="en-US" b="1" i="0" dirty="0">
              <a:effectLst/>
              <a:latin typeface="Söhne"/>
            </a:endParaRPr>
          </a:p>
          <a:p>
            <a:pPr marL="158750" indent="0" algn="l">
              <a:buNone/>
            </a:pPr>
            <a:r>
              <a:rPr lang="en-US" b="1" i="0" dirty="0">
                <a:effectLst/>
                <a:latin typeface="Söhne"/>
              </a:rPr>
              <a:t>1. Background and Motivation:</a:t>
            </a:r>
            <a:endParaRPr lang="en-US" b="0" i="0" dirty="0">
              <a:effectLst/>
              <a:latin typeface="Söhne"/>
            </a:endParaRPr>
          </a:p>
          <a:p>
            <a:pPr lvl="1" algn="l">
              <a:buFont typeface="Arial" panose="020B0604020202020204" pitchFamily="34" charset="0"/>
              <a:buChar char="•"/>
            </a:pPr>
            <a:r>
              <a:rPr lang="en-US" b="0" i="0" dirty="0">
                <a:effectLst/>
                <a:latin typeface="Söhne"/>
              </a:rPr>
              <a:t>In the late 1990s, face detection was a challenging problem in computer vision.</a:t>
            </a:r>
          </a:p>
          <a:p>
            <a:pPr lvl="1" algn="l">
              <a:buFont typeface="Arial" panose="020B0604020202020204" pitchFamily="34" charset="0"/>
              <a:buChar char="•"/>
            </a:pPr>
            <a:r>
              <a:rPr lang="en-US" b="0" i="0" dirty="0">
                <a:effectLst/>
                <a:latin typeface="Söhne"/>
              </a:rPr>
              <a:t>Traditional methods were computationally expensive and often not accurate enough for practical applications.</a:t>
            </a:r>
          </a:p>
          <a:p>
            <a:pPr lvl="1" algn="l">
              <a:buFont typeface="Arial" panose="020B0604020202020204" pitchFamily="34" charset="0"/>
              <a:buChar char="•"/>
            </a:pPr>
            <a:r>
              <a:rPr lang="en-US" b="0" i="0" dirty="0">
                <a:effectLst/>
                <a:latin typeface="Söhne"/>
              </a:rPr>
              <a:t>Viola and Jones aimed to create a fast and accurate face detection system that could be used in real-time applications.</a:t>
            </a:r>
          </a:p>
          <a:p>
            <a:pPr algn="l"/>
            <a:endParaRPr lang="en-US" b="1" i="0" dirty="0">
              <a:effectLst/>
              <a:latin typeface="Söhne"/>
            </a:endParaRPr>
          </a:p>
          <a:p>
            <a:pPr marL="158750" indent="0" algn="l">
              <a:buNone/>
            </a:pPr>
            <a:r>
              <a:rPr lang="en-US" b="1" i="0" dirty="0">
                <a:effectLst/>
                <a:latin typeface="Söhne"/>
              </a:rPr>
              <a:t>2. Development of Viola-Jones Algorithm:</a:t>
            </a:r>
            <a:endParaRPr lang="en-US" b="0" i="0" dirty="0">
              <a:effectLst/>
              <a:latin typeface="Söhne"/>
            </a:endParaRPr>
          </a:p>
          <a:p>
            <a:pPr lvl="1" algn="l">
              <a:buFont typeface="Arial" panose="020B0604020202020204" pitchFamily="34" charset="0"/>
              <a:buChar char="•"/>
            </a:pPr>
            <a:r>
              <a:rPr lang="en-US" b="0" i="0" dirty="0">
                <a:effectLst/>
                <a:latin typeface="Söhne"/>
              </a:rPr>
              <a:t>Viola and Jones introduced the concept of the integral image, which drastically sped up the calculation of rectangular features.</a:t>
            </a:r>
          </a:p>
          <a:p>
            <a:pPr lvl="1" algn="l">
              <a:buFont typeface="Arial" panose="020B0604020202020204" pitchFamily="34" charset="0"/>
              <a:buChar char="•"/>
            </a:pPr>
            <a:r>
              <a:rPr lang="en-US" b="0" i="0" dirty="0">
                <a:effectLst/>
                <a:latin typeface="Söhne"/>
              </a:rPr>
              <a:t>They proposed using </a:t>
            </a:r>
            <a:r>
              <a:rPr lang="en-US" b="0" i="0" dirty="0" err="1">
                <a:effectLst/>
                <a:latin typeface="Söhne"/>
              </a:rPr>
              <a:t>Haar</a:t>
            </a:r>
            <a:r>
              <a:rPr lang="en-US" b="0" i="0" dirty="0">
                <a:effectLst/>
                <a:latin typeface="Söhne"/>
              </a:rPr>
              <a:t>-like features, which are simple and efficient, to capture information about the contrast in an image.</a:t>
            </a:r>
          </a:p>
          <a:p>
            <a:pPr lvl="1" algn="l">
              <a:buFont typeface="Arial" panose="020B0604020202020204" pitchFamily="34" charset="0"/>
              <a:buChar char="•"/>
            </a:pPr>
            <a:r>
              <a:rPr lang="en-US" b="0" i="0" dirty="0">
                <a:effectLst/>
                <a:latin typeface="Söhne"/>
              </a:rPr>
              <a:t>The AdaBoost algorithm was employed to select and combine the most informative </a:t>
            </a:r>
            <a:r>
              <a:rPr lang="en-US" b="0" i="0" dirty="0" err="1">
                <a:effectLst/>
                <a:latin typeface="Söhne"/>
              </a:rPr>
              <a:t>Haar</a:t>
            </a:r>
            <a:r>
              <a:rPr lang="en-US" b="0" i="0" dirty="0">
                <a:effectLst/>
                <a:latin typeface="Söhne"/>
              </a:rPr>
              <a:t>-like features.</a:t>
            </a:r>
          </a:p>
          <a:p>
            <a:pPr lvl="1" algn="l">
              <a:buFont typeface="Arial" panose="020B0604020202020204" pitchFamily="34" charset="0"/>
              <a:buChar char="•"/>
            </a:pPr>
            <a:r>
              <a:rPr lang="en-US" b="0" i="0" dirty="0">
                <a:effectLst/>
                <a:latin typeface="Söhne"/>
              </a:rPr>
              <a:t>A cascade classifier structure was introduced to quickly reject non-face regions, saving computation time.</a:t>
            </a:r>
          </a:p>
          <a:p>
            <a:pPr marL="158750" indent="0" algn="l">
              <a:buNone/>
            </a:pPr>
            <a:endParaRPr lang="en-US" b="1" i="0" dirty="0">
              <a:effectLst/>
              <a:latin typeface="Söhne"/>
            </a:endParaRPr>
          </a:p>
          <a:p>
            <a:pPr marL="158750" indent="0" algn="l">
              <a:buNone/>
            </a:pPr>
            <a:r>
              <a:rPr lang="en-US" b="1" i="0" dirty="0">
                <a:effectLst/>
                <a:latin typeface="Söhne"/>
              </a:rPr>
              <a:t>3. Impact:</a:t>
            </a:r>
            <a:endParaRPr lang="en-US" b="0" i="0" dirty="0">
              <a:effectLst/>
              <a:latin typeface="Söhne"/>
            </a:endParaRPr>
          </a:p>
          <a:p>
            <a:pPr lvl="1" algn="l">
              <a:buFont typeface="Arial" panose="020B0604020202020204" pitchFamily="34" charset="0"/>
              <a:buChar char="•"/>
            </a:pPr>
            <a:r>
              <a:rPr lang="en-US" b="1" i="0" dirty="0">
                <a:effectLst/>
                <a:latin typeface="Söhne"/>
              </a:rPr>
              <a:t>Real-Time Face Detection:</a:t>
            </a:r>
            <a:r>
              <a:rPr lang="en-US" b="0" i="0" dirty="0">
                <a:effectLst/>
                <a:latin typeface="Söhne"/>
              </a:rPr>
              <a:t> One of the most significant impacts of the Viola-Jones algorithm was its ability to perform real-time face detection, which was a breakthrough at the time. It made applications like face recognition in cameras and video conferencing feasible.</a:t>
            </a:r>
          </a:p>
          <a:p>
            <a:pPr lvl="1" algn="l">
              <a:buFont typeface="Arial" panose="020B0604020202020204" pitchFamily="34" charset="0"/>
              <a:buChar char="•"/>
            </a:pPr>
            <a:r>
              <a:rPr lang="en-US" b="1" i="0" dirty="0">
                <a:effectLst/>
                <a:latin typeface="Söhne"/>
              </a:rPr>
              <a:t>Efficiency:</a:t>
            </a:r>
            <a:r>
              <a:rPr lang="en-US" b="0" i="0" dirty="0">
                <a:effectLst/>
                <a:latin typeface="Söhne"/>
              </a:rPr>
              <a:t> The integral image and the cascade classifier significantly reduced computational requirements, making it practical for resource-constrained devices.</a:t>
            </a:r>
          </a:p>
          <a:p>
            <a:pPr lvl="1" algn="l">
              <a:buFont typeface="Arial" panose="020B0604020202020204" pitchFamily="34" charset="0"/>
              <a:buChar char="•"/>
            </a:pPr>
            <a:r>
              <a:rPr lang="en-US" b="1" i="0" dirty="0">
                <a:effectLst/>
                <a:latin typeface="Söhne"/>
              </a:rPr>
              <a:t>Widespread Adoption:</a:t>
            </a:r>
            <a:r>
              <a:rPr lang="en-US" b="0" i="0" dirty="0">
                <a:effectLst/>
                <a:latin typeface="Söhne"/>
              </a:rPr>
              <a:t> Viola-Jones quickly became the standard for face detection in both research and industry. It was implemented in various software libraries and became a foundational technology in digital cameras, smartphones, and security systems.</a:t>
            </a:r>
          </a:p>
          <a:p>
            <a:pPr lvl="1" algn="l">
              <a:buFont typeface="Arial" panose="020B0604020202020204" pitchFamily="34" charset="0"/>
              <a:buChar char="•"/>
            </a:pPr>
            <a:r>
              <a:rPr lang="en-US" b="1" i="0" dirty="0">
                <a:effectLst/>
                <a:latin typeface="Söhne"/>
              </a:rPr>
              <a:t>Foundation for Object Detection:</a:t>
            </a:r>
            <a:r>
              <a:rPr lang="en-US" b="0" i="0" dirty="0">
                <a:effectLst/>
                <a:latin typeface="Söhne"/>
              </a:rPr>
              <a:t> While initially designed for face detection, the Viola-Jones framework served as a foundation for object detection in general. Researchers extended its principles to detect various other objects beyond faces.</a:t>
            </a:r>
          </a:p>
        </p:txBody>
      </p:sp>
    </p:spTree>
    <p:extLst>
      <p:ext uri="{BB962C8B-B14F-4D97-AF65-F5344CB8AC3E}">
        <p14:creationId xmlns:p14="http://schemas.microsoft.com/office/powerpoint/2010/main" val="97813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discuss in detail about major steps taken in Viola Jones Algorithm as:-</a:t>
            </a:r>
          </a:p>
          <a:p>
            <a:endParaRPr lang="en-US" dirty="0"/>
          </a:p>
          <a:p>
            <a:pPr marL="158750" indent="0" algn="l">
              <a:buNone/>
            </a:pPr>
            <a:r>
              <a:rPr lang="en-US" b="0" i="0" dirty="0">
                <a:solidFill>
                  <a:srgbClr val="374151"/>
                </a:solidFill>
                <a:effectLst/>
                <a:latin typeface="Söhne"/>
              </a:rPr>
              <a:t>The Viola-Jones approach primarily used for face detection but has also been applied to various other object detection tasks. Key components and concepts of the Viola-Jones approach:</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Integral Image</a:t>
            </a:r>
            <a:r>
              <a:rPr lang="en-US" b="0" i="0" dirty="0">
                <a:solidFill>
                  <a:srgbClr val="374151"/>
                </a:solidFill>
                <a:effectLst/>
                <a:latin typeface="Söhne"/>
              </a:rPr>
              <a:t>: To speed up the computation of rectangular features, Viola and Jones introduced the concept of an integral image. An integral image allows for the rapid calculation of the sum of pixel values within any rectangular region of an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Haar</a:t>
            </a:r>
            <a:r>
              <a:rPr lang="en-US" b="1" i="0" dirty="0">
                <a:solidFill>
                  <a:srgbClr val="374151"/>
                </a:solidFill>
                <a:effectLst/>
                <a:latin typeface="Söhne"/>
              </a:rPr>
              <a:t>-Like Features</a:t>
            </a:r>
            <a:r>
              <a:rPr lang="en-US" b="0" i="0" dirty="0">
                <a:solidFill>
                  <a:srgbClr val="374151"/>
                </a:solidFill>
                <a:effectLst/>
                <a:latin typeface="Söhne"/>
              </a:rPr>
              <a:t>: The Viola-Jones algorithm uses </a:t>
            </a:r>
            <a:r>
              <a:rPr lang="en-US" b="0" i="0" dirty="0" err="1">
                <a:solidFill>
                  <a:srgbClr val="374151"/>
                </a:solidFill>
                <a:effectLst/>
                <a:latin typeface="Söhne"/>
              </a:rPr>
              <a:t>Haar</a:t>
            </a:r>
            <a:r>
              <a:rPr lang="en-US" b="0" i="0" dirty="0">
                <a:solidFill>
                  <a:srgbClr val="374151"/>
                </a:solidFill>
                <a:effectLst/>
                <a:latin typeface="Söhne"/>
              </a:rPr>
              <a:t>-like features, which are simple, rectangular filters applied to the integral image. These features can capture information about the contrast between adjacent regions of an image. There are three types of </a:t>
            </a:r>
            <a:r>
              <a:rPr lang="en-US" b="0" i="0" dirty="0" err="1">
                <a:solidFill>
                  <a:srgbClr val="374151"/>
                </a:solidFill>
                <a:effectLst/>
                <a:latin typeface="Söhne"/>
              </a:rPr>
              <a:t>Haar</a:t>
            </a:r>
            <a:r>
              <a:rPr lang="en-US" b="0" i="0" dirty="0">
                <a:solidFill>
                  <a:srgbClr val="374151"/>
                </a:solidFill>
                <a:effectLst/>
                <a:latin typeface="Söhne"/>
              </a:rPr>
              <a:t>-like features:</a:t>
            </a:r>
          </a:p>
          <a:p>
            <a:pPr marL="742950" lvl="1" indent="-285750" algn="l"/>
            <a:r>
              <a:rPr lang="en-US" b="1" i="0" dirty="0">
                <a:solidFill>
                  <a:srgbClr val="374151"/>
                </a:solidFill>
                <a:effectLst/>
                <a:latin typeface="Söhne"/>
              </a:rPr>
              <a:t>Two-Rectangle Feature</a:t>
            </a:r>
            <a:r>
              <a:rPr lang="en-US" b="0" i="0" dirty="0">
                <a:solidFill>
                  <a:srgbClr val="374151"/>
                </a:solidFill>
                <a:effectLst/>
                <a:latin typeface="Söhne"/>
              </a:rPr>
              <a:t>: This feature calculates the difference in the sum of pixel values in two adjacent rectangles.</a:t>
            </a:r>
          </a:p>
          <a:p>
            <a:pPr marL="742950" lvl="1" indent="-285750" algn="l"/>
            <a:r>
              <a:rPr lang="en-US" b="1" i="0" dirty="0">
                <a:solidFill>
                  <a:srgbClr val="374151"/>
                </a:solidFill>
                <a:effectLst/>
                <a:latin typeface="Söhne"/>
              </a:rPr>
              <a:t>Three-Rectangle Feature</a:t>
            </a:r>
            <a:r>
              <a:rPr lang="en-US" b="0" i="0" dirty="0">
                <a:solidFill>
                  <a:srgbClr val="374151"/>
                </a:solidFill>
                <a:effectLst/>
                <a:latin typeface="Söhne"/>
              </a:rPr>
              <a:t>: It's similar to the two-rectangle feature but with three rectangles.</a:t>
            </a:r>
          </a:p>
          <a:p>
            <a:pPr marL="742950" lvl="1" indent="-285750" algn="l"/>
            <a:r>
              <a:rPr lang="en-US" b="1" i="0" dirty="0">
                <a:solidFill>
                  <a:srgbClr val="374151"/>
                </a:solidFill>
                <a:effectLst/>
                <a:latin typeface="Söhne"/>
              </a:rPr>
              <a:t>Four-Rectangle Feature</a:t>
            </a:r>
            <a:r>
              <a:rPr lang="en-US" b="0" i="0" dirty="0">
                <a:solidFill>
                  <a:srgbClr val="374151"/>
                </a:solidFill>
                <a:effectLst/>
                <a:latin typeface="Söhne"/>
              </a:rPr>
              <a:t>: This feature calculates the difference between the sum of pixel values in two pairs of adjacent rectangles.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Adaboost</a:t>
            </a:r>
            <a:r>
              <a:rPr lang="en-US" b="0" i="0" dirty="0">
                <a:solidFill>
                  <a:srgbClr val="374151"/>
                </a:solidFill>
                <a:effectLst/>
                <a:latin typeface="Söhne"/>
              </a:rPr>
              <a:t>: Viola and Jones used the AdaBoost (Adaptive Boosting) algorithm to select a small set of critical </a:t>
            </a:r>
            <a:r>
              <a:rPr lang="en-US" b="0" i="0" dirty="0" err="1">
                <a:solidFill>
                  <a:srgbClr val="374151"/>
                </a:solidFill>
                <a:effectLst/>
                <a:latin typeface="Söhne"/>
              </a:rPr>
              <a:t>Haar</a:t>
            </a:r>
            <a:r>
              <a:rPr lang="en-US" b="0" i="0" dirty="0">
                <a:solidFill>
                  <a:srgbClr val="374151"/>
                </a:solidFill>
                <a:effectLst/>
                <a:latin typeface="Söhne"/>
              </a:rPr>
              <a:t>-like features from a large pool of potential features. AdaBoost assigns weights to each training sample and then combines multiple weak classifiers (in this case, classifiers based on </a:t>
            </a:r>
            <a:r>
              <a:rPr lang="en-US" b="0" i="0" dirty="0" err="1">
                <a:solidFill>
                  <a:srgbClr val="374151"/>
                </a:solidFill>
                <a:effectLst/>
                <a:latin typeface="Söhne"/>
              </a:rPr>
              <a:t>Haar</a:t>
            </a:r>
            <a:r>
              <a:rPr lang="en-US" b="0" i="0" dirty="0">
                <a:solidFill>
                  <a:srgbClr val="374151"/>
                </a:solidFill>
                <a:effectLst/>
                <a:latin typeface="Söhne"/>
              </a:rPr>
              <a:t>-like features) into a strong classifier by giving more weight to those features that are more discriminative.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Cascade Classifier</a:t>
            </a:r>
            <a:r>
              <a:rPr lang="en-US" b="0" i="0" dirty="0">
                <a:solidFill>
                  <a:srgbClr val="374151"/>
                </a:solidFill>
                <a:effectLst/>
                <a:latin typeface="Söhne"/>
              </a:rPr>
              <a:t>: The Viola-Jones detector employs a cascade of classifiers. Each stage in the cascade consists of a set of weak classifiers (typically, </a:t>
            </a:r>
            <a:r>
              <a:rPr lang="en-US" b="0" i="0" dirty="0" err="1">
                <a:solidFill>
                  <a:srgbClr val="374151"/>
                </a:solidFill>
                <a:effectLst/>
                <a:latin typeface="Söhne"/>
              </a:rPr>
              <a:t>Haar</a:t>
            </a:r>
            <a:r>
              <a:rPr lang="en-US" b="0" i="0" dirty="0">
                <a:solidFill>
                  <a:srgbClr val="374151"/>
                </a:solidFill>
                <a:effectLst/>
                <a:latin typeface="Söhne"/>
              </a:rPr>
              <a:t>-like features combined with AdaBoost). During the detection process, if an image region fails to pass a stage (i.e., the region is not detected as a face or the object of interest), the algorithm quickly rejects that region, reducing the computational load. This cascading strategy dramatically improves detection speed.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Training</a:t>
            </a:r>
            <a:r>
              <a:rPr lang="en-US" b="0" i="0" dirty="0">
                <a:solidFill>
                  <a:srgbClr val="374151"/>
                </a:solidFill>
                <a:effectLst/>
                <a:latin typeface="Söhne"/>
              </a:rPr>
              <a:t>: The Viola-Jones algorithm requires a large dataset of positive and negative examples for training. Positive examples are images containing the target object (e.g., faces), while negative examples are images without the object. The algorithm learns the best </a:t>
            </a:r>
            <a:r>
              <a:rPr lang="en-US" b="0" i="0" dirty="0" err="1">
                <a:solidFill>
                  <a:srgbClr val="374151"/>
                </a:solidFill>
                <a:effectLst/>
                <a:latin typeface="Söhne"/>
              </a:rPr>
              <a:t>Haar</a:t>
            </a:r>
            <a:r>
              <a:rPr lang="en-US" b="0" i="0" dirty="0">
                <a:solidFill>
                  <a:srgbClr val="374151"/>
                </a:solidFill>
                <a:effectLst/>
                <a:latin typeface="Söhne"/>
              </a:rPr>
              <a:t>-like features and their associated classifiers during the training process.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Sliding Window</a:t>
            </a:r>
            <a:r>
              <a:rPr lang="en-US" b="0" i="0" dirty="0">
                <a:solidFill>
                  <a:srgbClr val="374151"/>
                </a:solidFill>
                <a:effectLst/>
                <a:latin typeface="Söhne"/>
              </a:rPr>
              <a:t>: In the detection phase, a sliding window is used to scan the image at different scales and positions. At each position and scale, the </a:t>
            </a:r>
            <a:r>
              <a:rPr lang="en-US" b="0" i="0" dirty="0" err="1">
                <a:solidFill>
                  <a:srgbClr val="374151"/>
                </a:solidFill>
                <a:effectLst/>
                <a:latin typeface="Söhne"/>
              </a:rPr>
              <a:t>Haar</a:t>
            </a:r>
            <a:r>
              <a:rPr lang="en-US" b="0" i="0" dirty="0">
                <a:solidFill>
                  <a:srgbClr val="374151"/>
                </a:solidFill>
                <a:effectLst/>
                <a:latin typeface="Söhne"/>
              </a:rPr>
              <a:t>-like features are applied, and the cascade of classifiers determines whether the region contains the object of interest.</a:t>
            </a:r>
          </a:p>
          <a:p>
            <a:pPr marL="158750" indent="0" algn="l">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The Viola-Jones algorithm is known for its high accuracy and real-time performance in face detection and object detection tasks. While it has been largely replaced by more advanced deep learning-based methods (such as Convolutional Neural Networks or CNNs) in recent years, it remains a foundational algorithm in the field of computer vision and object detection.</a:t>
            </a:r>
          </a:p>
          <a:p>
            <a:pPr marL="158750" indent="0">
              <a:buNone/>
            </a:pPr>
            <a:endParaRPr lang="en-IN" dirty="0"/>
          </a:p>
        </p:txBody>
      </p:sp>
    </p:spTree>
    <p:extLst>
      <p:ext uri="{BB962C8B-B14F-4D97-AF65-F5344CB8AC3E}">
        <p14:creationId xmlns:p14="http://schemas.microsoft.com/office/powerpoint/2010/main" val="375334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first hands-on.</a:t>
            </a:r>
          </a:p>
          <a:p>
            <a:r>
              <a:rPr lang="en-US" dirty="0"/>
              <a:t>Here we will be using a sample with human faces.</a:t>
            </a:r>
          </a:p>
          <a:p>
            <a:r>
              <a:rPr lang="en-US" dirty="0"/>
              <a:t>We are going to implement the Viola Jones Approach for face features detection followed by marking rectangles over there.</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2431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to students about another interesting application of face detection technology as:-</a:t>
            </a:r>
          </a:p>
          <a:p>
            <a:endParaRPr lang="en-US" dirty="0"/>
          </a:p>
          <a:p>
            <a:pPr marL="158750" indent="0">
              <a:buNone/>
            </a:pPr>
            <a:r>
              <a:rPr lang="en-US" dirty="0"/>
              <a:t>There are many reasons why people need to blur faces in photos, such as:</a:t>
            </a:r>
          </a:p>
          <a:p>
            <a:pPr marL="158750" indent="0">
              <a:buNone/>
            </a:pPr>
            <a:endParaRPr lang="en-US" dirty="0"/>
          </a:p>
          <a:p>
            <a:pPr marL="457200" indent="-298450"/>
            <a:r>
              <a:rPr lang="en-US" dirty="0"/>
              <a:t>To protect their own or others’ </a:t>
            </a:r>
            <a:r>
              <a:rPr lang="en-US" b="1" dirty="0"/>
              <a:t>identities and privacy</a:t>
            </a:r>
          </a:p>
          <a:p>
            <a:pPr marL="457200" indent="-298450"/>
            <a:r>
              <a:rPr lang="en-US" dirty="0"/>
              <a:t>To remove distractions or </a:t>
            </a:r>
            <a:r>
              <a:rPr lang="en-US" b="1" dirty="0"/>
              <a:t>enhance the focus</a:t>
            </a:r>
            <a:r>
              <a:rPr lang="en-US" dirty="0"/>
              <a:t> of the main subject</a:t>
            </a:r>
          </a:p>
          <a:p>
            <a:pPr marL="457200" indent="-298450"/>
            <a:r>
              <a:rPr lang="en-US" dirty="0"/>
              <a:t>To create a dreamy or </a:t>
            </a:r>
            <a:r>
              <a:rPr lang="en-US" b="1" dirty="0"/>
              <a:t>artistic effect</a:t>
            </a:r>
          </a:p>
          <a:p>
            <a:pPr marL="158750" indent="0">
              <a:buNone/>
            </a:pPr>
            <a:endParaRPr lang="en-US" dirty="0"/>
          </a:p>
          <a:p>
            <a:pPr marL="158750" indent="0">
              <a:buNone/>
            </a:pPr>
            <a:r>
              <a:rPr lang="en-US" dirty="0"/>
              <a:t>You can blur faces in photos using various apps, websites or software tools. In this slide we are going to learn how to implement it:-</a:t>
            </a:r>
          </a:p>
          <a:p>
            <a:pPr marL="158750" indent="0">
              <a:buNone/>
            </a:pPr>
            <a:endParaRPr lang="en-US" dirty="0"/>
          </a:p>
          <a:p>
            <a:pPr marL="158750" indent="0">
              <a:buNone/>
            </a:pPr>
            <a:r>
              <a:rPr lang="en-US" b="0" i="0" dirty="0">
                <a:solidFill>
                  <a:srgbClr val="374151"/>
                </a:solidFill>
                <a:effectLst/>
                <a:latin typeface="Söhne"/>
              </a:rPr>
              <a:t>Blurring faces in images or videos is a common privacy and security measure used to anonymize individuals. You can implement face blurring using various programming languages and libraries. Here's a step-by-step guide on how to do it using Python and the OpenCV library.</a:t>
            </a:r>
          </a:p>
          <a:p>
            <a:pPr marL="158750" indent="0">
              <a:buNone/>
            </a:pPr>
            <a:r>
              <a:rPr lang="en-US" b="0" i="0" dirty="0">
                <a:solidFill>
                  <a:srgbClr val="374151"/>
                </a:solidFill>
                <a:effectLst/>
                <a:latin typeface="Söhne"/>
              </a:rPr>
              <a:t>GitHub Link:-  </a:t>
            </a:r>
            <a:endParaRPr lang="en-IN" dirty="0"/>
          </a:p>
        </p:txBody>
      </p:sp>
    </p:spTree>
    <p:extLst>
      <p:ext uri="{BB962C8B-B14F-4D97-AF65-F5344CB8AC3E}">
        <p14:creationId xmlns:p14="http://schemas.microsoft.com/office/powerpoint/2010/main" val="223690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with human faces.</a:t>
            </a:r>
          </a:p>
          <a:p>
            <a:r>
              <a:rPr lang="en-US" dirty="0"/>
              <a:t>We are going to implement the Viola-Jones Approach for face features detection followed by blurring those faces.</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62972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0"/>
            <a:ext cx="5824025"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67F163-1295-C3C7-9AC3-386068E893BD}"/>
              </a:ext>
            </a:extLst>
          </p:cNvPr>
          <p:cNvSpPr txBox="1"/>
          <p:nvPr userDrawn="1"/>
        </p:nvSpPr>
        <p:spPr>
          <a:xfrm>
            <a:off x="132080" y="65687"/>
            <a:ext cx="4025461" cy="338554"/>
          </a:xfrm>
          <a:prstGeom prst="rect">
            <a:avLst/>
          </a:prstGeom>
          <a:noFill/>
        </p:spPr>
        <p:txBody>
          <a:bodyPr wrap="none" rtlCol="0">
            <a:spAutoFit/>
          </a:bodyPr>
          <a:lstStyle/>
          <a:p>
            <a:r>
              <a:rPr lang="en-US" sz="1600" b="1" dirty="0">
                <a:solidFill>
                  <a:schemeClr val="bg1"/>
                </a:solidFill>
              </a:rPr>
              <a:t>Hands on Session on Computer Vision</a:t>
            </a:r>
          </a:p>
        </p:txBody>
      </p:sp>
      <p:grpSp>
        <p:nvGrpSpPr>
          <p:cNvPr id="2" name="Group 1">
            <a:extLst>
              <a:ext uri="{FF2B5EF4-FFF2-40B4-BE49-F238E27FC236}">
                <a16:creationId xmlns:a16="http://schemas.microsoft.com/office/drawing/2014/main" id="{E5DC183D-DF5B-8550-30FC-11015F1BA4DE}"/>
              </a:ext>
            </a:extLst>
          </p:cNvPr>
          <p:cNvGrpSpPr/>
          <p:nvPr userDrawn="1"/>
        </p:nvGrpSpPr>
        <p:grpSpPr>
          <a:xfrm>
            <a:off x="5932617" y="38647"/>
            <a:ext cx="3086442" cy="421570"/>
            <a:chOff x="5932617" y="38647"/>
            <a:chExt cx="3086442" cy="421570"/>
          </a:xfrm>
        </p:grpSpPr>
        <p:pic>
          <p:nvPicPr>
            <p:cNvPr id="3" name="Google Shape;110;p4" descr="A close up of a sign&#10;&#10;Description automatically generated">
              <a:extLst>
                <a:ext uri="{FF2B5EF4-FFF2-40B4-BE49-F238E27FC236}">
                  <a16:creationId xmlns:a16="http://schemas.microsoft.com/office/drawing/2014/main" id="{8DF28E26-A717-90ED-96B8-8AB4980D528F}"/>
                </a:ext>
              </a:extLst>
            </p:cNvPr>
            <p:cNvPicPr preferRelativeResize="0"/>
            <p:nvPr userDrawn="1"/>
          </p:nvPicPr>
          <p:blipFill rotWithShape="1">
            <a:blip r:embed="rId14">
              <a:alphaModFix/>
            </a:blip>
            <a:srcRect/>
            <a:stretch/>
          </p:blipFill>
          <p:spPr>
            <a:xfrm>
              <a:off x="6951072" y="44360"/>
              <a:ext cx="1226897" cy="410144"/>
            </a:xfrm>
            <a:prstGeom prst="rect">
              <a:avLst/>
            </a:prstGeom>
            <a:noFill/>
            <a:ln>
              <a:noFill/>
            </a:ln>
          </p:spPr>
        </p:pic>
        <p:pic>
          <p:nvPicPr>
            <p:cNvPr id="8" name="Picture 7">
              <a:extLst>
                <a:ext uri="{FF2B5EF4-FFF2-40B4-BE49-F238E27FC236}">
                  <a16:creationId xmlns:a16="http://schemas.microsoft.com/office/drawing/2014/main" id="{43C0AD44-1650-B128-7170-BC481AD85ACB}"/>
                </a:ext>
              </a:extLst>
            </p:cNvPr>
            <p:cNvPicPr>
              <a:picLocks noChangeAspect="1"/>
            </p:cNvPicPr>
            <p:nvPr userDrawn="1"/>
          </p:nvPicPr>
          <p:blipFill>
            <a:blip r:embed="rId15"/>
            <a:stretch>
              <a:fillRect/>
            </a:stretch>
          </p:blipFill>
          <p:spPr>
            <a:xfrm>
              <a:off x="8588173" y="38647"/>
              <a:ext cx="430886" cy="421570"/>
            </a:xfrm>
            <a:prstGeom prst="rect">
              <a:avLst/>
            </a:prstGeom>
          </p:spPr>
        </p:pic>
        <p:cxnSp>
          <p:nvCxnSpPr>
            <p:cNvPr id="13" name="Straight Connector 12">
              <a:extLst>
                <a:ext uri="{FF2B5EF4-FFF2-40B4-BE49-F238E27FC236}">
                  <a16:creationId xmlns:a16="http://schemas.microsoft.com/office/drawing/2014/main" id="{024E915D-0BE5-82F4-85A5-E042F7EBD83B}"/>
                </a:ext>
              </a:extLst>
            </p:cNvPr>
            <p:cNvCxnSpPr>
              <a:cxnSpLocks/>
            </p:cNvCxnSpPr>
            <p:nvPr userDrawn="1"/>
          </p:nvCxnSpPr>
          <p:spPr>
            <a:xfrm>
              <a:off x="6745970" y="43639"/>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70F9A43-F88C-9572-AF5B-381001B0A952}"/>
                </a:ext>
              </a:extLst>
            </p:cNvPr>
            <p:cNvCxnSpPr>
              <a:cxnSpLocks/>
            </p:cNvCxnSpPr>
            <p:nvPr userDrawn="1"/>
          </p:nvCxnSpPr>
          <p:spPr>
            <a:xfrm>
              <a:off x="8383071" y="43639"/>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5" name="Picture 14" descr="A blue and white logo&#10;&#10;Description automatically generated">
              <a:extLst>
                <a:ext uri="{FF2B5EF4-FFF2-40B4-BE49-F238E27FC236}">
                  <a16:creationId xmlns:a16="http://schemas.microsoft.com/office/drawing/2014/main" id="{A17910E2-8582-E774-029A-FD7934E7CCA1}"/>
                </a:ext>
              </a:extLst>
            </p:cNvPr>
            <p:cNvPicPr>
              <a:picLocks noChangeAspect="1"/>
            </p:cNvPicPr>
            <p:nvPr userDrawn="1"/>
          </p:nvPicPr>
          <p:blipFill>
            <a:blip r:embed="rId16"/>
            <a:stretch>
              <a:fillRect/>
            </a:stretch>
          </p:blipFill>
          <p:spPr>
            <a:xfrm>
              <a:off x="5932617" y="104139"/>
              <a:ext cx="618848" cy="315613"/>
            </a:xfrm>
            <a:prstGeom prst="rect">
              <a:avLst/>
            </a:prstGeom>
          </p:spPr>
        </p:pic>
      </p:grp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2" name="TextShape 1">
            <a:extLst>
              <a:ext uri="{FF2B5EF4-FFF2-40B4-BE49-F238E27FC236}">
                <a16:creationId xmlns:a16="http://schemas.microsoft.com/office/drawing/2014/main" id="{E3B45C46-FA15-6171-512E-C34A28F8F854}"/>
              </a:ext>
            </a:extLst>
          </p:cNvPr>
          <p:cNvSpPr txBox="1"/>
          <p:nvPr/>
        </p:nvSpPr>
        <p:spPr>
          <a:xfrm>
            <a:off x="694742" y="2734502"/>
            <a:ext cx="3182406" cy="1098385"/>
          </a:xfrm>
          <a:prstGeom prst="rect">
            <a:avLst/>
          </a:prstGeom>
          <a:noFill/>
          <a:ln w="0">
            <a:noFill/>
          </a:ln>
        </p:spPr>
        <p:txBody>
          <a:bodyPr lIns="68580" tIns="34290" rIns="68580" bIns="34290" anchor="b">
            <a:noAutofit/>
          </a:bodyPr>
          <a:lstStyle/>
          <a:p>
            <a:pPr>
              <a:lnSpc>
                <a:spcPct val="90000"/>
              </a:lnSpc>
            </a:pPr>
            <a:r>
              <a:rPr lang="en-US" sz="2000" b="1" spc="-1" dirty="0">
                <a:solidFill>
                  <a:srgbClr val="00B0F0"/>
                </a:solidFill>
              </a:rPr>
              <a:t>Unit 3</a:t>
            </a:r>
            <a:endParaRPr lang="en-US" sz="2000" spc="-1" dirty="0">
              <a:solidFill>
                <a:srgbClr val="00B0F0"/>
              </a:solidFill>
            </a:endParaRPr>
          </a:p>
          <a:p>
            <a:pPr>
              <a:lnSpc>
                <a:spcPct val="90000"/>
              </a:lnSpc>
            </a:pPr>
            <a:r>
              <a:rPr lang="en-US" sz="2500" b="1" spc="-1" dirty="0">
                <a:solidFill>
                  <a:schemeClr val="bg1"/>
                </a:solidFill>
              </a:rPr>
              <a:t>Hands on Session on Computer Vision </a:t>
            </a:r>
          </a:p>
        </p:txBody>
      </p:sp>
      <p:grpSp>
        <p:nvGrpSpPr>
          <p:cNvPr id="3" name="Group 2">
            <a:extLst>
              <a:ext uri="{FF2B5EF4-FFF2-40B4-BE49-F238E27FC236}">
                <a16:creationId xmlns:a16="http://schemas.microsoft.com/office/drawing/2014/main" id="{4A46699C-FFAB-BCA5-A3FE-3BC38400F1EC}"/>
              </a:ext>
            </a:extLst>
          </p:cNvPr>
          <p:cNvGrpSpPr/>
          <p:nvPr/>
        </p:nvGrpSpPr>
        <p:grpSpPr>
          <a:xfrm>
            <a:off x="668889" y="1759773"/>
            <a:ext cx="2988527" cy="871317"/>
            <a:chOff x="806304" y="1640947"/>
            <a:chExt cx="2988527" cy="871317"/>
          </a:xfrm>
        </p:grpSpPr>
        <p:sp>
          <p:nvSpPr>
            <p:cNvPr id="4" name="Rectangle 3">
              <a:extLst>
                <a:ext uri="{FF2B5EF4-FFF2-40B4-BE49-F238E27FC236}">
                  <a16:creationId xmlns:a16="http://schemas.microsoft.com/office/drawing/2014/main" id="{6CA58D41-7018-8683-80EB-CF0E0CB4B7F1}"/>
                </a:ext>
              </a:extLst>
            </p:cNvPr>
            <p:cNvSpPr/>
            <p:nvPr/>
          </p:nvSpPr>
          <p:spPr>
            <a:xfrm>
              <a:off x="80630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oogle Shape;110;p4" descr="A close up of a sign&#10;&#10;Description automatically generated">
              <a:extLst>
                <a:ext uri="{FF2B5EF4-FFF2-40B4-BE49-F238E27FC236}">
                  <a16:creationId xmlns:a16="http://schemas.microsoft.com/office/drawing/2014/main" id="{ED80AF2D-7FC1-8F83-FD3E-0D91592F3E08}"/>
                </a:ext>
              </a:extLst>
            </p:cNvPr>
            <p:cNvPicPr preferRelativeResize="0"/>
            <p:nvPr/>
          </p:nvPicPr>
          <p:blipFill rotWithShape="1">
            <a:blip r:embed="rId4"/>
            <a:stretch/>
          </p:blipFill>
          <p:spPr>
            <a:xfrm>
              <a:off x="1946510" y="1969514"/>
              <a:ext cx="917096" cy="306579"/>
            </a:xfrm>
            <a:prstGeom prst="rect">
              <a:avLst/>
            </a:prstGeom>
          </p:spPr>
        </p:pic>
        <p:pic>
          <p:nvPicPr>
            <p:cNvPr id="6" name="Picture 5">
              <a:extLst>
                <a:ext uri="{FF2B5EF4-FFF2-40B4-BE49-F238E27FC236}">
                  <a16:creationId xmlns:a16="http://schemas.microsoft.com/office/drawing/2014/main" id="{F394DC95-83FF-F613-98D3-2ADAA313408D}"/>
                </a:ext>
              </a:extLst>
            </p:cNvPr>
            <p:cNvPicPr>
              <a:picLocks noChangeAspect="1"/>
            </p:cNvPicPr>
            <p:nvPr/>
          </p:nvPicPr>
          <p:blipFill>
            <a:blip r:embed="rId5"/>
            <a:stretch>
              <a:fillRect/>
            </a:stretch>
          </p:blipFill>
          <p:spPr>
            <a:xfrm>
              <a:off x="3115087" y="1843398"/>
              <a:ext cx="485958" cy="475451"/>
            </a:xfrm>
            <a:prstGeom prst="rect">
              <a:avLst/>
            </a:prstGeom>
          </p:spPr>
        </p:pic>
        <p:cxnSp>
          <p:nvCxnSpPr>
            <p:cNvPr id="8" name="Straight Connector 7">
              <a:extLst>
                <a:ext uri="{FF2B5EF4-FFF2-40B4-BE49-F238E27FC236}">
                  <a16:creationId xmlns:a16="http://schemas.microsoft.com/office/drawing/2014/main" id="{5BBE3195-5EE6-77CE-6295-A5E6598C2629}"/>
                </a:ext>
              </a:extLst>
            </p:cNvPr>
            <p:cNvCxnSpPr/>
            <p:nvPr/>
          </p:nvCxnSpPr>
          <p:spPr>
            <a:xfrm>
              <a:off x="1833952"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D43CAD3-BD88-2A83-EF4B-CDFF4491576B}"/>
                </a:ext>
              </a:extLst>
            </p:cNvPr>
            <p:cNvCxnSpPr/>
            <p:nvPr/>
          </p:nvCxnSpPr>
          <p:spPr>
            <a:xfrm>
              <a:off x="2984266"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8" name="Picture 17" descr="A blue and white logo&#10;&#10;Description automatically generated">
              <a:extLst>
                <a:ext uri="{FF2B5EF4-FFF2-40B4-BE49-F238E27FC236}">
                  <a16:creationId xmlns:a16="http://schemas.microsoft.com/office/drawing/2014/main" id="{60AF5CF7-D6F2-CD0D-FDB3-4BCC00A8E317}"/>
                </a:ext>
              </a:extLst>
            </p:cNvPr>
            <p:cNvPicPr>
              <a:picLocks noChangeAspect="1"/>
            </p:cNvPicPr>
            <p:nvPr/>
          </p:nvPicPr>
          <p:blipFill>
            <a:blip r:embed="rId6"/>
            <a:stretch>
              <a:fillRect/>
            </a:stretch>
          </p:blipFill>
          <p:spPr>
            <a:xfrm>
              <a:off x="1051263" y="1916039"/>
              <a:ext cx="670129" cy="341766"/>
            </a:xfrm>
            <a:prstGeom prst="rect">
              <a:avLst/>
            </a:prstGeom>
          </p:spPr>
        </p:pic>
      </p:grpSp>
      <p:pic>
        <p:nvPicPr>
          <p:cNvPr id="7" name="Picture 2" descr="What is computer vision, its remarkable applications &amp; use cases in 2023">
            <a:extLst>
              <a:ext uri="{FF2B5EF4-FFF2-40B4-BE49-F238E27FC236}">
                <a16:creationId xmlns:a16="http://schemas.microsoft.com/office/drawing/2014/main" id="{B4F616AD-D474-37DD-878E-947699CBAC8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890" r="31706"/>
          <a:stretch/>
        </p:blipFill>
        <p:spPr bwMode="auto">
          <a:xfrm>
            <a:off x="4588576" y="476380"/>
            <a:ext cx="4298359" cy="4309420"/>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Edge Detection</a:t>
            </a:r>
          </a:p>
        </p:txBody>
      </p:sp>
      <p:pic>
        <p:nvPicPr>
          <p:cNvPr id="2" name="Picture 2">
            <a:extLst>
              <a:ext uri="{FF2B5EF4-FFF2-40B4-BE49-F238E27FC236}">
                <a16:creationId xmlns:a16="http://schemas.microsoft.com/office/drawing/2014/main" id="{D9EF49A7-83F6-8D65-5BF6-F5089F8FDF7B}"/>
              </a:ext>
            </a:extLst>
          </p:cNvPr>
          <p:cNvPicPr/>
          <p:nvPr/>
        </p:nvPicPr>
        <p:blipFill>
          <a:blip r:embed="rId3"/>
          <a:stretch/>
        </p:blipFill>
        <p:spPr>
          <a:xfrm>
            <a:off x="1381950" y="1480331"/>
            <a:ext cx="6380100" cy="2752650"/>
          </a:xfrm>
          <a:prstGeom prst="rect">
            <a:avLst/>
          </a:prstGeom>
          <a:ln w="0">
            <a:noFill/>
          </a:ln>
        </p:spPr>
      </p:pic>
    </p:spTree>
    <p:extLst>
      <p:ext uri="{BB962C8B-B14F-4D97-AF65-F5344CB8AC3E}">
        <p14:creationId xmlns:p14="http://schemas.microsoft.com/office/powerpoint/2010/main" val="34730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Canny Edge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660289"/>
          </a:xfrm>
          <a:prstGeom prst="rect">
            <a:avLst/>
          </a:prstGeom>
        </p:spPr>
        <p:txBody>
          <a:bodyPr lIns="91440" tIns="45720" rIns="91440" bIns="45720" anchor="t">
            <a:noAutofit/>
          </a:bodyPr>
          <a:lstStyle/>
          <a:p>
            <a:pPr>
              <a:spcBef>
                <a:spcPts val="600"/>
              </a:spcBef>
              <a:buClr>
                <a:srgbClr val="213163"/>
              </a:buClr>
              <a:defRPr/>
            </a:pPr>
            <a:r>
              <a:rPr lang="en-US" dirty="0"/>
              <a:t>A Canny edge detector is a multi-step </a:t>
            </a:r>
            <a:r>
              <a:rPr lang="en-US" dirty="0">
                <a:solidFill>
                  <a:srgbClr val="0000FF"/>
                </a:solidFill>
              </a:rPr>
              <a:t>algorithm</a:t>
            </a:r>
            <a:r>
              <a:rPr lang="en-US" dirty="0"/>
              <a:t> to detect the edges for any input image. It involves the below-mentioned steps to be followed while detecting edges of an image.</a:t>
            </a:r>
          </a:p>
          <a:p>
            <a:pPr marL="173736" indent="-173736">
              <a:spcBef>
                <a:spcPts val="600"/>
              </a:spcBef>
              <a:buClr>
                <a:srgbClr val="213163"/>
              </a:buClr>
              <a:buFont typeface="Arial" panose="020B0604020202020204" pitchFamily="34" charset="0"/>
              <a:buChar char="•"/>
              <a:defRPr/>
            </a:pPr>
            <a:endParaRPr lang="en-US" dirty="0"/>
          </a:p>
          <a:p>
            <a:pPr marL="173736" indent="-173736">
              <a:spcBef>
                <a:spcPts val="600"/>
              </a:spcBef>
              <a:buClr>
                <a:srgbClr val="213163"/>
              </a:buClr>
              <a:buFont typeface="Arial" panose="020B0604020202020204" pitchFamily="34" charset="0"/>
              <a:buChar char="•"/>
              <a:defRPr/>
            </a:pPr>
            <a:r>
              <a:rPr lang="en-US" dirty="0"/>
              <a:t>Removal of noise in input image using a Gaussian filter.</a:t>
            </a:r>
          </a:p>
          <a:p>
            <a:pPr marL="173736" indent="-173736">
              <a:spcBef>
                <a:spcPts val="600"/>
              </a:spcBef>
              <a:buClr>
                <a:srgbClr val="213163"/>
              </a:buClr>
              <a:buFont typeface="Arial" panose="020B0604020202020204" pitchFamily="34" charset="0"/>
              <a:buChar char="•"/>
              <a:defRPr/>
            </a:pPr>
            <a:r>
              <a:rPr lang="en-US" dirty="0"/>
              <a:t>Computing the derivative of Gaussian filter to calculate the gradient of image pixels to obtain magnitude along x and y dimension.</a:t>
            </a:r>
          </a:p>
          <a:p>
            <a:pPr marL="173736" indent="-173736">
              <a:spcBef>
                <a:spcPts val="600"/>
              </a:spcBef>
              <a:buClr>
                <a:srgbClr val="213163"/>
              </a:buClr>
              <a:buFont typeface="Arial" panose="020B0604020202020204" pitchFamily="34" charset="0"/>
              <a:buChar char="•"/>
              <a:defRPr/>
            </a:pPr>
            <a:r>
              <a:rPr lang="en-US" dirty="0"/>
              <a:t>Considering a group of neighbors for any curve in a direction perpendicular to the given edge, suppress the non-max edge contributor pixel points.</a:t>
            </a:r>
          </a:p>
          <a:p>
            <a:pPr marL="173736" indent="-173736">
              <a:spcBef>
                <a:spcPts val="600"/>
              </a:spcBef>
              <a:buClr>
                <a:srgbClr val="213163"/>
              </a:buClr>
              <a:buFont typeface="Arial" panose="020B0604020202020204" pitchFamily="34" charset="0"/>
              <a:buChar char="•"/>
              <a:defRPr/>
            </a:pPr>
            <a:r>
              <a:rPr lang="en-US" dirty="0"/>
              <a:t>Lastly, use the Hysteresis Thresholding method to preserve the pixels higher than the gradient magnitude and neglect the ones lower than the low threshold value.</a:t>
            </a:r>
          </a:p>
          <a:p>
            <a:pPr marL="173736" indent="-173736">
              <a:spcBef>
                <a:spcPts val="600"/>
              </a:spcBef>
              <a:buClr>
                <a:srgbClr val="213163"/>
              </a:buClr>
              <a:buFont typeface="Arial" panose="020B0604020202020204" pitchFamily="34" charset="0"/>
              <a:buChar char="•"/>
              <a:defRPr/>
            </a:pPr>
            <a:endParaRPr lang="en-US" dirty="0"/>
          </a:p>
        </p:txBody>
      </p:sp>
    </p:spTree>
    <p:extLst>
      <p:ext uri="{BB962C8B-B14F-4D97-AF65-F5344CB8AC3E}">
        <p14:creationId xmlns:p14="http://schemas.microsoft.com/office/powerpoint/2010/main" val="89518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Canny Edge Detection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1597733" y="2259106"/>
            <a:ext cx="6021024" cy="860164"/>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3: Canny Edge Detection on an image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Tree>
    <p:extLst>
      <p:ext uri="{BB962C8B-B14F-4D97-AF65-F5344CB8AC3E}">
        <p14:creationId xmlns:p14="http://schemas.microsoft.com/office/powerpoint/2010/main" val="7285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Example Blur Filters</a:t>
            </a:r>
          </a:p>
        </p:txBody>
      </p:sp>
      <p:pic>
        <p:nvPicPr>
          <p:cNvPr id="2" name="Picture 2" descr="Focus Blur | CSS Floating Text Animation Effects - YouTube">
            <a:extLst>
              <a:ext uri="{FF2B5EF4-FFF2-40B4-BE49-F238E27FC236}">
                <a16:creationId xmlns:a16="http://schemas.microsoft.com/office/drawing/2014/main" id="{8F5FD618-A959-BA36-A841-321EF05876C5}"/>
              </a:ext>
            </a:extLst>
          </p:cNvPr>
          <p:cNvPicPr/>
          <p:nvPr/>
        </p:nvPicPr>
        <p:blipFill>
          <a:blip r:embed="rId3"/>
          <a:stretch/>
        </p:blipFill>
        <p:spPr>
          <a:xfrm>
            <a:off x="1371780" y="1123950"/>
            <a:ext cx="6400440" cy="3600000"/>
          </a:xfrm>
          <a:prstGeom prst="rect">
            <a:avLst/>
          </a:prstGeom>
          <a:ln w="0">
            <a:noFill/>
          </a:ln>
          <a:effectLst>
            <a:softEdge rad="112680"/>
          </a:effectLst>
        </p:spPr>
      </p:pic>
    </p:spTree>
    <p:extLst>
      <p:ext uri="{BB962C8B-B14F-4D97-AF65-F5344CB8AC3E}">
        <p14:creationId xmlns:p14="http://schemas.microsoft.com/office/powerpoint/2010/main" val="407685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Image Kernel</a:t>
            </a:r>
          </a:p>
        </p:txBody>
      </p:sp>
      <p:pic>
        <p:nvPicPr>
          <p:cNvPr id="2" name="Picture 2" descr="Blur an image using 3x3 Gaussian kernel? - Stack Overflow">
            <a:extLst>
              <a:ext uri="{FF2B5EF4-FFF2-40B4-BE49-F238E27FC236}">
                <a16:creationId xmlns:a16="http://schemas.microsoft.com/office/drawing/2014/main" id="{DD31D4D6-798E-3FF4-6EAC-3A39D6F40190}"/>
              </a:ext>
            </a:extLst>
          </p:cNvPr>
          <p:cNvPicPr/>
          <p:nvPr/>
        </p:nvPicPr>
        <p:blipFill>
          <a:blip r:embed="rId3"/>
          <a:stretch/>
        </p:blipFill>
        <p:spPr>
          <a:xfrm>
            <a:off x="511615" y="1782959"/>
            <a:ext cx="1980720" cy="1980720"/>
          </a:xfrm>
          <a:prstGeom prst="rect">
            <a:avLst/>
          </a:prstGeom>
          <a:ln w="0">
            <a:noFill/>
          </a:ln>
        </p:spPr>
      </p:pic>
      <p:pic>
        <p:nvPicPr>
          <p:cNvPr id="4" name="Picture 2">
            <a:extLst>
              <a:ext uri="{FF2B5EF4-FFF2-40B4-BE49-F238E27FC236}">
                <a16:creationId xmlns:a16="http://schemas.microsoft.com/office/drawing/2014/main" id="{791536C2-339A-7F9A-9C0A-856F02B990E4}"/>
              </a:ext>
            </a:extLst>
          </p:cNvPr>
          <p:cNvPicPr/>
          <p:nvPr/>
        </p:nvPicPr>
        <p:blipFill>
          <a:blip r:embed="rId4"/>
          <a:stretch/>
        </p:blipFill>
        <p:spPr>
          <a:xfrm>
            <a:off x="2601268" y="1961339"/>
            <a:ext cx="2368440" cy="1512360"/>
          </a:xfrm>
          <a:prstGeom prst="rect">
            <a:avLst/>
          </a:prstGeom>
          <a:ln w="0">
            <a:noFill/>
          </a:ln>
        </p:spPr>
      </p:pic>
      <p:sp>
        <p:nvSpPr>
          <p:cNvPr id="6" name="TextBox 5">
            <a:extLst>
              <a:ext uri="{FF2B5EF4-FFF2-40B4-BE49-F238E27FC236}">
                <a16:creationId xmlns:a16="http://schemas.microsoft.com/office/drawing/2014/main" id="{3348A678-36BB-F725-5C20-915B411457C3}"/>
              </a:ext>
            </a:extLst>
          </p:cNvPr>
          <p:cNvSpPr txBox="1"/>
          <p:nvPr/>
        </p:nvSpPr>
        <p:spPr>
          <a:xfrm>
            <a:off x="141826" y="4671060"/>
            <a:ext cx="5003806" cy="276999"/>
          </a:xfrm>
          <a:prstGeom prst="rect">
            <a:avLst/>
          </a:prstGeom>
          <a:noFill/>
        </p:spPr>
        <p:txBody>
          <a:bodyPr wrap="none" rtlCol="0">
            <a:spAutoFit/>
          </a:bodyPr>
          <a:lstStyle/>
          <a:p>
            <a:r>
              <a:rPr lang="en-US" sz="1200" b="1" spc="-1" dirty="0">
                <a:latin typeface="Arial"/>
              </a:rPr>
              <a:t>Note: </a:t>
            </a:r>
            <a:r>
              <a:rPr lang="en-US" sz="1200" spc="-1" dirty="0">
                <a:latin typeface="Arial"/>
              </a:rPr>
              <a:t>Padding can be used if you don’t want to lose border information</a:t>
            </a:r>
          </a:p>
        </p:txBody>
      </p:sp>
      <p:sp>
        <p:nvSpPr>
          <p:cNvPr id="9" name="Rectangle 8">
            <a:extLst>
              <a:ext uri="{FF2B5EF4-FFF2-40B4-BE49-F238E27FC236}">
                <a16:creationId xmlns:a16="http://schemas.microsoft.com/office/drawing/2014/main" id="{7C924B8B-C8DA-2330-F8F7-B474027D9E2C}"/>
              </a:ext>
            </a:extLst>
          </p:cNvPr>
          <p:cNvSpPr/>
          <p:nvPr/>
        </p:nvSpPr>
        <p:spPr>
          <a:xfrm>
            <a:off x="511615" y="1270697"/>
            <a:ext cx="3566160" cy="45275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Small matrix applied to an entire image</a:t>
            </a:r>
          </a:p>
        </p:txBody>
      </p:sp>
      <p:sp>
        <p:nvSpPr>
          <p:cNvPr id="10" name="Rectangle 9">
            <a:extLst>
              <a:ext uri="{FF2B5EF4-FFF2-40B4-BE49-F238E27FC236}">
                <a16:creationId xmlns:a16="http://schemas.microsoft.com/office/drawing/2014/main" id="{91DBF235-9ADE-6F58-88A4-F40EDDBBA7AE}"/>
              </a:ext>
            </a:extLst>
          </p:cNvPr>
          <p:cNvSpPr/>
          <p:nvPr/>
        </p:nvSpPr>
        <p:spPr>
          <a:xfrm>
            <a:off x="3161048" y="3646423"/>
            <a:ext cx="1248879" cy="45275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Blur Filter</a:t>
            </a:r>
          </a:p>
        </p:txBody>
      </p:sp>
      <p:sp>
        <p:nvSpPr>
          <p:cNvPr id="11" name="Rectangle 10">
            <a:extLst>
              <a:ext uri="{FF2B5EF4-FFF2-40B4-BE49-F238E27FC236}">
                <a16:creationId xmlns:a16="http://schemas.microsoft.com/office/drawing/2014/main" id="{44513857-BC92-F534-CD2D-17242BF6D7FA}"/>
              </a:ext>
            </a:extLst>
          </p:cNvPr>
          <p:cNvSpPr/>
          <p:nvPr/>
        </p:nvSpPr>
        <p:spPr>
          <a:xfrm>
            <a:off x="5499313" y="1782959"/>
            <a:ext cx="3133072" cy="1691640"/>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3736" indent="-173736">
              <a:spcBef>
                <a:spcPts val="600"/>
              </a:spcBef>
              <a:buFont typeface="Arial" panose="020B0604020202020204" pitchFamily="34" charset="0"/>
              <a:buChar char="•"/>
            </a:pPr>
            <a:r>
              <a:rPr lang="en-US" dirty="0">
                <a:solidFill>
                  <a:schemeClr val="tx1"/>
                </a:solidFill>
              </a:rPr>
              <a:t>Filters are referred to as Convolution Kernels.</a:t>
            </a:r>
          </a:p>
          <a:p>
            <a:pPr marL="173736" indent="-173736">
              <a:spcBef>
                <a:spcPts val="600"/>
              </a:spcBef>
              <a:buFont typeface="Arial" panose="020B0604020202020204" pitchFamily="34" charset="0"/>
              <a:buChar char="•"/>
            </a:pPr>
            <a:endParaRPr lang="en-US" dirty="0">
              <a:solidFill>
                <a:schemeClr val="tx1"/>
              </a:solidFill>
            </a:endParaRPr>
          </a:p>
          <a:p>
            <a:pPr marL="173736" indent="-173736">
              <a:spcBef>
                <a:spcPts val="600"/>
              </a:spcBef>
              <a:buFont typeface="Arial" panose="020B0604020202020204" pitchFamily="34" charset="0"/>
              <a:buChar char="•"/>
            </a:pPr>
            <a:r>
              <a:rPr lang="en-US" dirty="0">
                <a:solidFill>
                  <a:schemeClr val="tx1"/>
                </a:solidFill>
              </a:rPr>
              <a:t>The process of passing the Kernels over an image is called Convolution</a:t>
            </a:r>
          </a:p>
        </p:txBody>
      </p:sp>
    </p:spTree>
    <p:extLst>
      <p:ext uri="{BB962C8B-B14F-4D97-AF65-F5344CB8AC3E}">
        <p14:creationId xmlns:p14="http://schemas.microsoft.com/office/powerpoint/2010/main" val="38468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Kernel-based filtering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1597733" y="2259106"/>
            <a:ext cx="6021024" cy="860164"/>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4: Blurring</a:t>
            </a:r>
            <a:r>
              <a:rPr lang="en-US" sz="1600" b="1" dirty="0">
                <a:solidFill>
                  <a:srgbClr val="000000"/>
                </a:solidFill>
                <a:latin typeface="Arial" panose="020B0604020202020204"/>
                <a:cs typeface="Arial" panose="020B0604020202020204"/>
              </a:rPr>
              <a:t> a given</a:t>
            </a: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 image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Tree>
    <p:extLst>
      <p:ext uri="{BB962C8B-B14F-4D97-AF65-F5344CB8AC3E}">
        <p14:creationId xmlns:p14="http://schemas.microsoft.com/office/powerpoint/2010/main" val="1325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Number Plate Detection</a:t>
            </a:r>
          </a:p>
        </p:txBody>
      </p:sp>
      <p:sp>
        <p:nvSpPr>
          <p:cNvPr id="2" name="Rectangle: Rounded Corners 1">
            <a:extLst>
              <a:ext uri="{FF2B5EF4-FFF2-40B4-BE49-F238E27FC236}">
                <a16:creationId xmlns:a16="http://schemas.microsoft.com/office/drawing/2014/main" id="{36E0C426-C3F1-7669-9B28-6806B2DA7764}"/>
              </a:ext>
            </a:extLst>
          </p:cNvPr>
          <p:cNvSpPr/>
          <p:nvPr/>
        </p:nvSpPr>
        <p:spPr>
          <a:xfrm>
            <a:off x="1597733" y="2259106"/>
            <a:ext cx="6021024" cy="860164"/>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a:t>
            </a:r>
            <a:r>
              <a:rPr lang="en-US" sz="1600" b="1" dirty="0">
                <a:solidFill>
                  <a:srgbClr val="000000"/>
                </a:solidFill>
                <a:latin typeface="Arial" panose="020B0604020202020204"/>
                <a:cs typeface="Arial" panose="020B0604020202020204"/>
              </a:rPr>
              <a:t>5</a:t>
            </a: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 Number Plate Detection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Tree>
    <p:extLst>
      <p:ext uri="{BB962C8B-B14F-4D97-AF65-F5344CB8AC3E}">
        <p14:creationId xmlns:p14="http://schemas.microsoft.com/office/powerpoint/2010/main" val="277009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Generating &amp; Handling .xml files</a:t>
            </a:r>
          </a:p>
        </p:txBody>
      </p:sp>
      <p:sp>
        <p:nvSpPr>
          <p:cNvPr id="2" name="Rectangle: Rounded Corners 1">
            <a:extLst>
              <a:ext uri="{FF2B5EF4-FFF2-40B4-BE49-F238E27FC236}">
                <a16:creationId xmlns:a16="http://schemas.microsoft.com/office/drawing/2014/main" id="{36E0C426-C3F1-7669-9B28-6806B2DA7764}"/>
              </a:ext>
            </a:extLst>
          </p:cNvPr>
          <p:cNvSpPr/>
          <p:nvPr/>
        </p:nvSpPr>
        <p:spPr>
          <a:xfrm>
            <a:off x="1597733" y="2259106"/>
            <a:ext cx="6021024" cy="860164"/>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a:t>
            </a:r>
            <a:r>
              <a:rPr lang="en-US" sz="1600" b="1" dirty="0">
                <a:solidFill>
                  <a:srgbClr val="000000"/>
                </a:solidFill>
                <a:latin typeface="Arial" panose="020B0604020202020204"/>
                <a:cs typeface="Arial" panose="020B0604020202020204"/>
              </a:rPr>
              <a:t>6</a:t>
            </a: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 Generating &amp; Handling .xml files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Tree>
    <p:extLst>
      <p:ext uri="{BB962C8B-B14F-4D97-AF65-F5344CB8AC3E}">
        <p14:creationId xmlns:p14="http://schemas.microsoft.com/office/powerpoint/2010/main" val="4445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Summary</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a:lnSpc>
                <a:spcPct val="150000"/>
              </a:lnSpc>
              <a:buClr>
                <a:srgbClr val="223366"/>
              </a:buClr>
            </a:pPr>
            <a:r>
              <a:rPr lang="en-US" dirty="0"/>
              <a:t>In this session we have learned:</a:t>
            </a:r>
          </a:p>
          <a:p>
            <a:pPr marL="173736" indent="-173736">
              <a:lnSpc>
                <a:spcPct val="150000"/>
              </a:lnSpc>
              <a:buClr>
                <a:srgbClr val="223366"/>
              </a:buClr>
              <a:buFont typeface="Arial" panose="020B0604020202020204" pitchFamily="34" charset="0"/>
              <a:buChar char="•"/>
            </a:pPr>
            <a:r>
              <a:rPr lang="en-US" dirty="0"/>
              <a:t>Understood the mechanism of extracting </a:t>
            </a:r>
            <a:r>
              <a:rPr lang="en-US" dirty="0" err="1"/>
              <a:t>Haar</a:t>
            </a:r>
            <a:r>
              <a:rPr lang="en-US" dirty="0"/>
              <a:t> features in Viola-Jones.</a:t>
            </a:r>
          </a:p>
          <a:p>
            <a:pPr marL="173736" indent="-173736">
              <a:lnSpc>
                <a:spcPct val="150000"/>
              </a:lnSpc>
              <a:buClr>
                <a:srgbClr val="223366"/>
              </a:buClr>
              <a:buFont typeface="Arial" panose="020B0604020202020204" pitchFamily="34" charset="0"/>
              <a:buChar char="•"/>
            </a:pPr>
            <a:r>
              <a:rPr lang="en-US" dirty="0"/>
              <a:t>How to identify regions of interest to blur a face.</a:t>
            </a:r>
          </a:p>
          <a:p>
            <a:pPr marL="173736" indent="-173736">
              <a:lnSpc>
                <a:spcPct val="150000"/>
              </a:lnSpc>
              <a:buClr>
                <a:srgbClr val="223366"/>
              </a:buClr>
              <a:buFont typeface="Arial" panose="020B0604020202020204" pitchFamily="34" charset="0"/>
              <a:buChar char="•"/>
            </a:pPr>
            <a:r>
              <a:rPr lang="en-US" dirty="0"/>
              <a:t>How to handle overlapped faces using tuning parameters</a:t>
            </a:r>
          </a:p>
          <a:p>
            <a:pPr marL="173736" indent="-173736">
              <a:lnSpc>
                <a:spcPct val="150000"/>
              </a:lnSpc>
              <a:buClr>
                <a:srgbClr val="223366"/>
              </a:buClr>
              <a:buFont typeface="Arial" panose="020B0604020202020204" pitchFamily="34" charset="0"/>
              <a:buChar char="•"/>
            </a:pPr>
            <a:r>
              <a:rPr lang="en-US" dirty="0"/>
              <a:t>Understood the canny edge detection system</a:t>
            </a:r>
          </a:p>
          <a:p>
            <a:pPr marL="173736" indent="-173736">
              <a:lnSpc>
                <a:spcPct val="150000"/>
              </a:lnSpc>
              <a:buClr>
                <a:srgbClr val="223366"/>
              </a:buClr>
              <a:buFont typeface="Arial" panose="020B0604020202020204" pitchFamily="34" charset="0"/>
              <a:buChar char="•"/>
            </a:pPr>
            <a:r>
              <a:rPr lang="en-US" dirty="0"/>
              <a:t>How to extract significant edge features form an image and live stream.</a:t>
            </a:r>
          </a:p>
          <a:p>
            <a:pPr marL="173736" indent="-173736">
              <a:lnSpc>
                <a:spcPct val="150000"/>
              </a:lnSpc>
              <a:buClr>
                <a:srgbClr val="223366"/>
              </a:buClr>
              <a:buFont typeface="Arial" panose="020B0604020202020204" pitchFamily="34" charset="0"/>
              <a:buChar char="•"/>
            </a:pPr>
            <a:r>
              <a:rPr lang="en-US" dirty="0"/>
              <a:t>How to detect number plates in a given frame.</a:t>
            </a:r>
          </a:p>
          <a:p>
            <a:pPr marL="173736" indent="-173736">
              <a:lnSpc>
                <a:spcPct val="150000"/>
              </a:lnSpc>
              <a:buClr>
                <a:srgbClr val="223366"/>
              </a:buClr>
              <a:buFont typeface="Arial" panose="020B0604020202020204" pitchFamily="34" charset="0"/>
              <a:buChar char="•"/>
            </a:pPr>
            <a:r>
              <a:rPr lang="en-US" dirty="0"/>
              <a:t>Handling and generation of .xml files in OpenCV</a:t>
            </a:r>
          </a:p>
          <a:p>
            <a:pPr>
              <a:lnSpc>
                <a:spcPct val="150000"/>
              </a:lnSpc>
              <a:buClr>
                <a:srgbClr val="223366"/>
              </a:buCl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p:txBody>
      </p:sp>
    </p:spTree>
    <p:extLst>
      <p:ext uri="{BB962C8B-B14F-4D97-AF65-F5344CB8AC3E}">
        <p14:creationId xmlns:p14="http://schemas.microsoft.com/office/powerpoint/2010/main" val="168484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Quiz</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a:lnSpc>
                <a:spcPct val="150000"/>
              </a:lnSpc>
              <a:buClr>
                <a:srgbClr val="223366"/>
              </a:buClr>
            </a:pPr>
            <a:r>
              <a:rPr lang="en-US" b="1" dirty="0"/>
              <a:t>Q1. What is Viola-Jones?</a:t>
            </a:r>
          </a:p>
          <a:p>
            <a:pPr>
              <a:lnSpc>
                <a:spcPct val="150000"/>
              </a:lnSpc>
              <a:buClr>
                <a:srgbClr val="223366"/>
              </a:buClr>
            </a:pPr>
            <a:endParaRPr lang="en-US" dirty="0"/>
          </a:p>
          <a:p>
            <a:pPr>
              <a:lnSpc>
                <a:spcPct val="150000"/>
              </a:lnSpc>
              <a:buClr>
                <a:srgbClr val="223366"/>
              </a:buClr>
            </a:pPr>
            <a:r>
              <a:rPr lang="en-US" dirty="0"/>
              <a:t>A. A music composition algorithm</a:t>
            </a:r>
          </a:p>
          <a:p>
            <a:pPr>
              <a:lnSpc>
                <a:spcPct val="150000"/>
              </a:lnSpc>
              <a:buClr>
                <a:srgbClr val="223366"/>
              </a:buClr>
            </a:pPr>
            <a:r>
              <a:rPr lang="en-US" dirty="0"/>
              <a:t>B. An object detection framework</a:t>
            </a:r>
          </a:p>
          <a:p>
            <a:pPr>
              <a:lnSpc>
                <a:spcPct val="150000"/>
              </a:lnSpc>
              <a:buClr>
                <a:srgbClr val="223366"/>
              </a:buClr>
            </a:pPr>
            <a:r>
              <a:rPr lang="en-US" dirty="0"/>
              <a:t>C. A video compression technique</a:t>
            </a:r>
          </a:p>
          <a:p>
            <a:pPr>
              <a:lnSpc>
                <a:spcPct val="150000"/>
              </a:lnSpc>
              <a:buClr>
                <a:srgbClr val="223366"/>
              </a:buClr>
            </a:pPr>
            <a:r>
              <a:rPr lang="en-US" dirty="0"/>
              <a:t>D. A text recognition algorithm</a:t>
            </a:r>
          </a:p>
          <a:p>
            <a:pPr>
              <a:lnSpc>
                <a:spcPct val="150000"/>
              </a:lnSpc>
              <a:buClr>
                <a:srgbClr val="223366"/>
              </a:buClr>
            </a:pPr>
            <a:endParaRPr lang="en-US" dirty="0"/>
          </a:p>
          <a:p>
            <a:pPr>
              <a:lnSpc>
                <a:spcPct val="150000"/>
              </a:lnSpc>
              <a:buClr>
                <a:srgbClr val="223366"/>
              </a:buClr>
            </a:pPr>
            <a:r>
              <a:rPr lang="en-US" b="1" dirty="0"/>
              <a:t>Answer: B</a:t>
            </a:r>
          </a:p>
          <a:p>
            <a:pPr>
              <a:lnSpc>
                <a:spcPct val="150000"/>
              </a:lnSpc>
              <a:buClr>
                <a:srgbClr val="223366"/>
              </a:buCl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p:txBody>
      </p:sp>
    </p:spTree>
    <p:extLst>
      <p:ext uri="{BB962C8B-B14F-4D97-AF65-F5344CB8AC3E}">
        <p14:creationId xmlns:p14="http://schemas.microsoft.com/office/powerpoint/2010/main" val="335053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7334060"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422898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Quiz</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a:lnSpc>
                <a:spcPct val="150000"/>
              </a:lnSpc>
              <a:buClr>
                <a:srgbClr val="223366"/>
              </a:buClr>
            </a:pPr>
            <a:r>
              <a:rPr lang="en-US" b="1" dirty="0"/>
              <a:t>Q2. Which component is a crucial part of the Viola-Jones framework for face detection?</a:t>
            </a:r>
          </a:p>
          <a:p>
            <a:pPr>
              <a:lnSpc>
                <a:spcPct val="150000"/>
              </a:lnSpc>
              <a:buClr>
                <a:srgbClr val="223366"/>
              </a:buClr>
            </a:pPr>
            <a:endParaRPr lang="en-US" b="1" dirty="0"/>
          </a:p>
          <a:p>
            <a:pPr>
              <a:lnSpc>
                <a:spcPct val="150000"/>
              </a:lnSpc>
              <a:buClr>
                <a:srgbClr val="223366"/>
              </a:buClr>
            </a:pPr>
            <a:r>
              <a:rPr lang="en-US" dirty="0"/>
              <a:t>A. </a:t>
            </a:r>
            <a:r>
              <a:rPr lang="en-US" dirty="0" err="1"/>
              <a:t>Haar</a:t>
            </a:r>
            <a:r>
              <a:rPr lang="en-US" dirty="0"/>
              <a:t>-like features</a:t>
            </a:r>
          </a:p>
          <a:p>
            <a:pPr>
              <a:lnSpc>
                <a:spcPct val="150000"/>
              </a:lnSpc>
              <a:buClr>
                <a:srgbClr val="223366"/>
              </a:buClr>
            </a:pPr>
            <a:r>
              <a:rPr lang="en-US" dirty="0"/>
              <a:t>B. Deep neural networks</a:t>
            </a:r>
          </a:p>
          <a:p>
            <a:pPr>
              <a:lnSpc>
                <a:spcPct val="150000"/>
              </a:lnSpc>
              <a:buClr>
                <a:srgbClr val="223366"/>
              </a:buClr>
            </a:pPr>
            <a:r>
              <a:rPr lang="en-US" dirty="0"/>
              <a:t>C. Genetic algorithms</a:t>
            </a:r>
          </a:p>
          <a:p>
            <a:pPr>
              <a:lnSpc>
                <a:spcPct val="150000"/>
              </a:lnSpc>
              <a:buClr>
                <a:srgbClr val="223366"/>
              </a:buClr>
            </a:pPr>
            <a:r>
              <a:rPr lang="en-US" dirty="0"/>
              <a:t>D. Principal Component Analysis (PCA)</a:t>
            </a:r>
          </a:p>
          <a:p>
            <a:pPr>
              <a:lnSpc>
                <a:spcPct val="150000"/>
              </a:lnSpc>
              <a:buClr>
                <a:srgbClr val="223366"/>
              </a:buClr>
            </a:pPr>
            <a:endParaRPr lang="en-US" b="1" dirty="0"/>
          </a:p>
          <a:p>
            <a:pPr>
              <a:lnSpc>
                <a:spcPct val="150000"/>
              </a:lnSpc>
              <a:buClr>
                <a:srgbClr val="223366"/>
              </a:buClr>
            </a:pPr>
            <a:r>
              <a:rPr lang="en-US" b="1" dirty="0"/>
              <a:t>Answer: A</a:t>
            </a:r>
          </a:p>
          <a:p>
            <a:pPr>
              <a:lnSpc>
                <a:spcPct val="150000"/>
              </a:lnSpc>
              <a:buClr>
                <a:srgbClr val="223366"/>
              </a:buCl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p:txBody>
      </p:sp>
    </p:spTree>
    <p:extLst>
      <p:ext uri="{BB962C8B-B14F-4D97-AF65-F5344CB8AC3E}">
        <p14:creationId xmlns:p14="http://schemas.microsoft.com/office/powerpoint/2010/main" val="18829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Quiz</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a:lnSpc>
                <a:spcPct val="150000"/>
              </a:lnSpc>
              <a:buClr>
                <a:srgbClr val="223366"/>
              </a:buClr>
            </a:pPr>
            <a:r>
              <a:rPr lang="en-US" b="1" dirty="0"/>
              <a:t>Q3. How does Viola-Jones achieve real-time object detection?</a:t>
            </a:r>
          </a:p>
          <a:p>
            <a:pPr>
              <a:lnSpc>
                <a:spcPct val="150000"/>
              </a:lnSpc>
              <a:buClr>
                <a:srgbClr val="223366"/>
              </a:buClr>
            </a:pPr>
            <a:endParaRPr lang="en-US" b="1" dirty="0"/>
          </a:p>
          <a:p>
            <a:pPr>
              <a:lnSpc>
                <a:spcPct val="150000"/>
              </a:lnSpc>
              <a:buClr>
                <a:srgbClr val="223366"/>
              </a:buClr>
            </a:pPr>
            <a:r>
              <a:rPr lang="en-US" dirty="0"/>
              <a:t>A. By using convolutional neural networks (CNNs)</a:t>
            </a:r>
          </a:p>
          <a:p>
            <a:pPr>
              <a:lnSpc>
                <a:spcPct val="150000"/>
              </a:lnSpc>
              <a:buClr>
                <a:srgbClr val="223366"/>
              </a:buClr>
            </a:pPr>
            <a:r>
              <a:rPr lang="en-US" dirty="0"/>
              <a:t>B. By employing complex feature engineering</a:t>
            </a:r>
          </a:p>
          <a:p>
            <a:pPr>
              <a:lnSpc>
                <a:spcPct val="150000"/>
              </a:lnSpc>
              <a:buClr>
                <a:srgbClr val="223366"/>
              </a:buClr>
            </a:pPr>
            <a:r>
              <a:rPr lang="en-US" dirty="0"/>
              <a:t>C. By using a cascaded classifier with simple </a:t>
            </a:r>
            <a:r>
              <a:rPr lang="en-US" dirty="0" err="1"/>
              <a:t>Haar</a:t>
            </a:r>
            <a:r>
              <a:rPr lang="en-US" dirty="0"/>
              <a:t>-like features</a:t>
            </a:r>
          </a:p>
          <a:p>
            <a:pPr>
              <a:lnSpc>
                <a:spcPct val="150000"/>
              </a:lnSpc>
              <a:buClr>
                <a:srgbClr val="223366"/>
              </a:buClr>
            </a:pPr>
            <a:r>
              <a:rPr lang="en-US" dirty="0"/>
              <a:t>D. By applying deep reinforcement learning</a:t>
            </a:r>
          </a:p>
          <a:p>
            <a:pPr>
              <a:lnSpc>
                <a:spcPct val="150000"/>
              </a:lnSpc>
              <a:buClr>
                <a:srgbClr val="223366"/>
              </a:buClr>
            </a:pPr>
            <a:endParaRPr lang="en-US" b="1" dirty="0"/>
          </a:p>
          <a:p>
            <a:pPr>
              <a:lnSpc>
                <a:spcPct val="150000"/>
              </a:lnSpc>
              <a:buClr>
                <a:srgbClr val="223366"/>
              </a:buClr>
            </a:pPr>
            <a:r>
              <a:rPr lang="en-US" b="1" dirty="0"/>
              <a:t>Answer: C</a:t>
            </a: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p:txBody>
      </p:sp>
    </p:spTree>
    <p:extLst>
      <p:ext uri="{BB962C8B-B14F-4D97-AF65-F5344CB8AC3E}">
        <p14:creationId xmlns:p14="http://schemas.microsoft.com/office/powerpoint/2010/main" val="361475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Quiz</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a:lnSpc>
                <a:spcPct val="150000"/>
              </a:lnSpc>
              <a:buClr>
                <a:srgbClr val="223366"/>
              </a:buClr>
            </a:pPr>
            <a:r>
              <a:rPr lang="en-US" b="1" dirty="0"/>
              <a:t>Q4. Which OpenCV function is commonly used for reading images from files?</a:t>
            </a:r>
          </a:p>
          <a:p>
            <a:pPr>
              <a:lnSpc>
                <a:spcPct val="150000"/>
              </a:lnSpc>
              <a:buClr>
                <a:srgbClr val="223366"/>
              </a:buClr>
            </a:pPr>
            <a:endParaRPr lang="en-US" b="1" dirty="0"/>
          </a:p>
          <a:p>
            <a:pPr>
              <a:lnSpc>
                <a:spcPct val="150000"/>
              </a:lnSpc>
              <a:buClr>
                <a:srgbClr val="223366"/>
              </a:buClr>
            </a:pPr>
            <a:r>
              <a:rPr lang="en-US" dirty="0"/>
              <a:t>A. </a:t>
            </a:r>
            <a:r>
              <a:rPr lang="en-US" dirty="0" err="1"/>
              <a:t>cvtColor</a:t>
            </a:r>
            <a:r>
              <a:rPr lang="en-US" dirty="0"/>
              <a:t>()</a:t>
            </a:r>
          </a:p>
          <a:p>
            <a:pPr>
              <a:lnSpc>
                <a:spcPct val="150000"/>
              </a:lnSpc>
              <a:buClr>
                <a:srgbClr val="223366"/>
              </a:buClr>
            </a:pPr>
            <a:r>
              <a:rPr lang="en-US" dirty="0"/>
              <a:t>B. </a:t>
            </a:r>
            <a:r>
              <a:rPr lang="en-US" dirty="0" err="1"/>
              <a:t>imread</a:t>
            </a:r>
            <a:r>
              <a:rPr lang="en-US" dirty="0"/>
              <a:t>()</a:t>
            </a:r>
          </a:p>
          <a:p>
            <a:pPr>
              <a:lnSpc>
                <a:spcPct val="150000"/>
              </a:lnSpc>
              <a:buClr>
                <a:srgbClr val="223366"/>
              </a:buClr>
            </a:pPr>
            <a:r>
              <a:rPr lang="en-US" dirty="0"/>
              <a:t>C. </a:t>
            </a:r>
            <a:r>
              <a:rPr lang="en-US" dirty="0" err="1"/>
              <a:t>imshow</a:t>
            </a:r>
            <a:r>
              <a:rPr lang="en-US" dirty="0"/>
              <a:t>()</a:t>
            </a:r>
          </a:p>
          <a:p>
            <a:pPr>
              <a:lnSpc>
                <a:spcPct val="150000"/>
              </a:lnSpc>
              <a:buClr>
                <a:srgbClr val="223366"/>
              </a:buClr>
            </a:pPr>
            <a:r>
              <a:rPr lang="en-US" dirty="0"/>
              <a:t>D. resize()</a:t>
            </a:r>
          </a:p>
          <a:p>
            <a:pPr>
              <a:lnSpc>
                <a:spcPct val="150000"/>
              </a:lnSpc>
              <a:buClr>
                <a:srgbClr val="223366"/>
              </a:buClr>
            </a:pPr>
            <a:endParaRPr lang="en-US" b="1" dirty="0"/>
          </a:p>
          <a:p>
            <a:pPr>
              <a:lnSpc>
                <a:spcPct val="150000"/>
              </a:lnSpc>
              <a:buClr>
                <a:srgbClr val="223366"/>
              </a:buClr>
            </a:pPr>
            <a:r>
              <a:rPr lang="en-US" b="1" dirty="0"/>
              <a:t>Answer: B</a:t>
            </a:r>
            <a:endParaRPr lang="en-US" dirty="0"/>
          </a:p>
          <a:p>
            <a:pPr marL="173736" indent="-173736">
              <a:lnSpc>
                <a:spcPct val="150000"/>
              </a:lnSpc>
              <a:buClr>
                <a:srgbClr val="223366"/>
              </a:buClr>
              <a:buFont typeface="Arial" panose="020B0604020202020204" pitchFamily="34" charset="0"/>
              <a:buChar char="•"/>
            </a:pPr>
            <a:endParaRPr lang="en-US" dirty="0"/>
          </a:p>
          <a:p>
            <a:pPr marL="173736" indent="-173736">
              <a:lnSpc>
                <a:spcPct val="150000"/>
              </a:lnSpc>
              <a:buClr>
                <a:srgbClr val="223366"/>
              </a:buClr>
              <a:buFont typeface="Arial" panose="020B0604020202020204" pitchFamily="34" charset="0"/>
              <a:buChar char="•"/>
            </a:pPr>
            <a:endParaRPr lang="en-US" dirty="0"/>
          </a:p>
        </p:txBody>
      </p:sp>
    </p:spTree>
    <p:extLst>
      <p:ext uri="{BB962C8B-B14F-4D97-AF65-F5344CB8AC3E}">
        <p14:creationId xmlns:p14="http://schemas.microsoft.com/office/powerpoint/2010/main" val="80380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References</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919369"/>
          </a:xfrm>
          <a:prstGeom prst="rect">
            <a:avLst/>
          </a:prstGeom>
        </p:spPr>
        <p:txBody>
          <a:bodyPr lIns="91440" tIns="45720" rIns="91440" bIns="45720" anchor="t">
            <a:noAutofit/>
          </a:bodyPr>
          <a:lstStyle/>
          <a:p>
            <a:pPr marL="285750" indent="-285750">
              <a:lnSpc>
                <a:spcPct val="150000"/>
              </a:lnSpc>
              <a:buClr>
                <a:srgbClr val="223366"/>
              </a:buClr>
              <a:buFont typeface="Arial" panose="020B0604020202020204" pitchFamily="34" charset="0"/>
              <a:buChar char="•"/>
            </a:pPr>
            <a:r>
              <a:rPr lang="en-US" u="sng" dirty="0">
                <a:solidFill>
                  <a:srgbClr val="0000FF"/>
                </a:solidFill>
              </a:rPr>
              <a:t>https://www.cs.cmu.edu/~efros/courses/LBMV07/Papers/viola-cvpr-01.pdf</a:t>
            </a:r>
          </a:p>
          <a:p>
            <a:pPr marL="285750" indent="-285750">
              <a:lnSpc>
                <a:spcPct val="150000"/>
              </a:lnSpc>
              <a:buClr>
                <a:srgbClr val="223366"/>
              </a:buClr>
              <a:buFont typeface="Arial" panose="020B0604020202020204" pitchFamily="34" charset="0"/>
              <a:buChar char="•"/>
            </a:pPr>
            <a:r>
              <a:rPr lang="en-US" u="sng" dirty="0">
                <a:solidFill>
                  <a:srgbClr val="0000FF"/>
                </a:solidFill>
              </a:rPr>
              <a:t>https://docs.opencv.org/</a:t>
            </a:r>
          </a:p>
          <a:p>
            <a:pPr marL="285750" indent="-285750">
              <a:lnSpc>
                <a:spcPct val="150000"/>
              </a:lnSpc>
              <a:buClr>
                <a:srgbClr val="223366"/>
              </a:buClr>
              <a:buFont typeface="Arial" panose="020B0604020202020204" pitchFamily="34" charset="0"/>
              <a:buChar char="•"/>
            </a:pPr>
            <a:r>
              <a:rPr lang="en-US" u="sng" dirty="0">
                <a:solidFill>
                  <a:srgbClr val="0000FF"/>
                </a:solidFill>
              </a:rPr>
              <a:t>https://docs.opencv.org/3.4/dc/d88/tutorial_traincascade.html</a:t>
            </a:r>
          </a:p>
          <a:p>
            <a:pPr marL="285750" indent="-285750">
              <a:lnSpc>
                <a:spcPct val="150000"/>
              </a:lnSpc>
              <a:buClr>
                <a:srgbClr val="223366"/>
              </a:buClr>
              <a:buFont typeface="Arial" panose="020B0604020202020204" pitchFamily="34" charset="0"/>
              <a:buChar char="•"/>
            </a:pPr>
            <a:r>
              <a:rPr lang="en-US" u="sng" dirty="0">
                <a:solidFill>
                  <a:srgbClr val="0000FF"/>
                </a:solidFill>
              </a:rPr>
              <a:t>https://realpython.com/traditional-face-detection-python/</a:t>
            </a:r>
          </a:p>
          <a:p>
            <a:pPr marL="285750" indent="-285750">
              <a:lnSpc>
                <a:spcPct val="150000"/>
              </a:lnSpc>
              <a:buClr>
                <a:srgbClr val="223366"/>
              </a:buClr>
              <a:buFont typeface="Arial" panose="020B0604020202020204" pitchFamily="34" charset="0"/>
              <a:buChar char="•"/>
            </a:pPr>
            <a:r>
              <a:rPr lang="en-US" u="sng" dirty="0">
                <a:solidFill>
                  <a:srgbClr val="0000FF"/>
                </a:solidFill>
              </a:rPr>
              <a:t>https://github.com/topics/viola-jones</a:t>
            </a:r>
          </a:p>
          <a:p>
            <a:pPr marL="285750" indent="-285750">
              <a:lnSpc>
                <a:spcPct val="150000"/>
              </a:lnSpc>
              <a:buClr>
                <a:srgbClr val="223366"/>
              </a:buClr>
              <a:buFont typeface="Arial" panose="020B0604020202020204" pitchFamily="34" charset="0"/>
              <a:buChar char="•"/>
            </a:pPr>
            <a:r>
              <a:rPr lang="en-US" u="sng" dirty="0">
                <a:solidFill>
                  <a:srgbClr val="0000FF"/>
                </a:solidFill>
              </a:rPr>
              <a:t>https://en.wikipedia.org/wiki/Convolution</a:t>
            </a:r>
          </a:p>
          <a:p>
            <a:pPr marL="285750" indent="-285750">
              <a:lnSpc>
                <a:spcPct val="150000"/>
              </a:lnSpc>
              <a:buClr>
                <a:srgbClr val="223366"/>
              </a:buClr>
              <a:buFont typeface="Arial" panose="020B0604020202020204" pitchFamily="34" charset="0"/>
              <a:buChar char="•"/>
            </a:pPr>
            <a:r>
              <a:rPr lang="en-US" u="sng" dirty="0">
                <a:solidFill>
                  <a:srgbClr val="0000FF"/>
                </a:solidFill>
              </a:rPr>
              <a:t>https://towardsdatascience.com/intuitively-understanding-convolutions-for-deep-learning-1f6f42faee1</a:t>
            </a:r>
          </a:p>
          <a:p>
            <a:pPr marL="285750" indent="-285750">
              <a:lnSpc>
                <a:spcPct val="150000"/>
              </a:lnSpc>
              <a:buClr>
                <a:srgbClr val="223366"/>
              </a:buClr>
              <a:buFont typeface="Arial" panose="020B0604020202020204" pitchFamily="34" charset="0"/>
              <a:buChar char="•"/>
            </a:pPr>
            <a:r>
              <a:rPr lang="en-US" u="sng" dirty="0">
                <a:solidFill>
                  <a:srgbClr val="0000FF"/>
                </a:solidFill>
              </a:rPr>
              <a:t>https://setosa.io/ev/image-kernels/</a:t>
            </a:r>
          </a:p>
          <a:p>
            <a:pPr marL="285750" indent="-285750">
              <a:lnSpc>
                <a:spcPct val="150000"/>
              </a:lnSpc>
              <a:buClr>
                <a:srgbClr val="223366"/>
              </a:buClr>
              <a:buFont typeface="Arial" panose="020B0604020202020204" pitchFamily="34" charset="0"/>
              <a:buChar char="•"/>
            </a:pPr>
            <a:r>
              <a:rPr lang="en-US" u="sng" dirty="0">
                <a:solidFill>
                  <a:srgbClr val="0000FF"/>
                </a:solidFill>
              </a:rPr>
              <a:t>https://github.com/topics/convolution-kernel</a:t>
            </a:r>
          </a:p>
        </p:txBody>
      </p:sp>
    </p:spTree>
    <p:extLst>
      <p:ext uri="{BB962C8B-B14F-4D97-AF65-F5344CB8AC3E}">
        <p14:creationId xmlns:p14="http://schemas.microsoft.com/office/powerpoint/2010/main" val="315213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338523"/>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dirty="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9067" y="577322"/>
            <a:ext cx="2412999" cy="322263"/>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Learning Objectives</a:t>
            </a:r>
            <a:endParaRPr lang="en" sz="1600" b="1" dirty="0">
              <a:solidFill>
                <a:srgbClr val="213163"/>
              </a:solidFill>
            </a:endParaRPr>
          </a:p>
        </p:txBody>
      </p:sp>
      <p:sp>
        <p:nvSpPr>
          <p:cNvPr id="8" name="Rectangle 7"/>
          <p:cNvSpPr/>
          <p:nvPr/>
        </p:nvSpPr>
        <p:spPr>
          <a:xfrm>
            <a:off x="137159" y="1032937"/>
            <a:ext cx="5313522" cy="1985159"/>
          </a:xfrm>
          <a:prstGeom prst="rect">
            <a:avLst/>
          </a:prstGeom>
        </p:spPr>
        <p:txBody>
          <a:bodyPr wrap="square" lIns="91440" tIns="45720" rIns="91440" bIns="45720" anchor="t">
            <a:spAutoFit/>
          </a:bodyPr>
          <a:lstStyle/>
          <a:p>
            <a:pPr marL="173736" indent="-173736">
              <a:spcBef>
                <a:spcPts val="600"/>
              </a:spcBef>
              <a:buClr>
                <a:srgbClr val="213163"/>
              </a:buClr>
              <a:buFont typeface="Arial" panose="020B0604020202020204" pitchFamily="34" charset="0"/>
              <a:buChar char="•"/>
            </a:pPr>
            <a:r>
              <a:rPr lang="en-US" dirty="0"/>
              <a:t>What is Face Detection</a:t>
            </a:r>
          </a:p>
          <a:p>
            <a:pPr marL="173736" indent="-173736">
              <a:spcBef>
                <a:spcPts val="600"/>
              </a:spcBef>
              <a:buClr>
                <a:srgbClr val="213163"/>
              </a:buClr>
              <a:buFont typeface="Arial" panose="020B0604020202020204" pitchFamily="34" charset="0"/>
              <a:buChar char="•"/>
            </a:pPr>
            <a:r>
              <a:rPr lang="en-US" dirty="0"/>
              <a:t>Canny Edge Detection</a:t>
            </a:r>
          </a:p>
          <a:p>
            <a:pPr marL="173736" indent="-173736">
              <a:spcBef>
                <a:spcPts val="600"/>
              </a:spcBef>
              <a:buClr>
                <a:srgbClr val="213163"/>
              </a:buClr>
              <a:buFont typeface="Arial" panose="020B0604020202020204" pitchFamily="34" charset="0"/>
              <a:buChar char="•"/>
            </a:pPr>
            <a:r>
              <a:rPr lang="en-US" dirty="0"/>
              <a:t>Viola-Jones Algorithm for face detection</a:t>
            </a:r>
          </a:p>
          <a:p>
            <a:pPr marL="173736" indent="-173736">
              <a:spcBef>
                <a:spcPts val="600"/>
              </a:spcBef>
              <a:buClr>
                <a:srgbClr val="213163"/>
              </a:buClr>
              <a:buFont typeface="Arial" panose="020B0604020202020204" pitchFamily="34" charset="0"/>
              <a:buChar char="•"/>
            </a:pPr>
            <a:r>
              <a:rPr lang="en-US" dirty="0"/>
              <a:t>Face Blurring in Live Video Detection </a:t>
            </a:r>
          </a:p>
          <a:p>
            <a:pPr marL="173736" indent="-173736">
              <a:spcBef>
                <a:spcPts val="600"/>
              </a:spcBef>
              <a:buClr>
                <a:srgbClr val="213163"/>
              </a:buClr>
              <a:buFont typeface="Arial" panose="020B0604020202020204" pitchFamily="34" charset="0"/>
              <a:buChar char="•"/>
            </a:pPr>
            <a:r>
              <a:rPr lang="en-US" dirty="0"/>
              <a:t>Number Plate Detection </a:t>
            </a:r>
          </a:p>
          <a:p>
            <a:pPr marL="173736" indent="-173736">
              <a:spcBef>
                <a:spcPts val="600"/>
              </a:spcBef>
              <a:buClr>
                <a:srgbClr val="213163"/>
              </a:buClr>
              <a:buFont typeface="Arial" panose="020B0604020202020204" pitchFamily="34" charset="0"/>
              <a:buChar char="•"/>
            </a:pPr>
            <a:r>
              <a:rPr lang="en-US" dirty="0"/>
              <a:t>Creating new filters saving them in xml file and using those filters on to images</a:t>
            </a:r>
          </a:p>
        </p:txBody>
      </p:sp>
      <p:pic>
        <p:nvPicPr>
          <p:cNvPr id="4" name="Picture 3">
            <a:extLst>
              <a:ext uri="{FF2B5EF4-FFF2-40B4-BE49-F238E27FC236}">
                <a16:creationId xmlns:a16="http://schemas.microsoft.com/office/drawing/2014/main" id="{A4FFEC9A-F02F-83E2-4790-73B8DF69B540}"/>
              </a:ext>
            </a:extLst>
          </p:cNvPr>
          <p:cNvPicPr>
            <a:picLocks noChangeAspect="1"/>
          </p:cNvPicPr>
          <p:nvPr/>
        </p:nvPicPr>
        <p:blipFill>
          <a:blip r:embed="rId3"/>
          <a:srcRect/>
          <a:stretch/>
        </p:blipFill>
        <p:spPr>
          <a:xfrm>
            <a:off x="5653989" y="894964"/>
            <a:ext cx="3355116" cy="38791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What is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3064149"/>
          </a:xfrm>
          <a:prstGeom prst="rect">
            <a:avLst/>
          </a:prstGeom>
        </p:spPr>
        <p:txBody>
          <a:bodyPr lIns="91440" tIns="45720" rIns="91440" bIns="45720" anchor="t">
            <a:noAutofit/>
          </a:bodyPr>
          <a:lstStyle/>
          <a:p>
            <a:pPr marL="173736" indent="-173736">
              <a:spcBef>
                <a:spcPts val="600"/>
              </a:spcBef>
              <a:buClr>
                <a:srgbClr val="213163"/>
              </a:buClr>
              <a:buFont typeface="Arial" panose="020B0604020202020204" pitchFamily="34" charset="0"/>
              <a:buChar char="•"/>
              <a:defRPr/>
            </a:pPr>
            <a:r>
              <a:rPr lang="en-US" dirty="0"/>
              <a:t>Object detection is a computer technology that is connected to image processing and computer vision. </a:t>
            </a:r>
          </a:p>
          <a:p>
            <a:pPr marL="173736" indent="-173736">
              <a:spcBef>
                <a:spcPts val="600"/>
              </a:spcBef>
              <a:buClr>
                <a:srgbClr val="213163"/>
              </a:buClr>
              <a:buFont typeface="Arial" panose="020B0604020202020204" pitchFamily="34" charset="0"/>
              <a:buChar char="•"/>
              <a:defRPr/>
            </a:pPr>
            <a:r>
              <a:rPr lang="en-US" dirty="0"/>
              <a:t>Concerned with detecting instances of an object such as human faces, buildings, trees, cars, etc. </a:t>
            </a:r>
          </a:p>
          <a:p>
            <a:pPr marL="173736" indent="-173736">
              <a:spcBef>
                <a:spcPts val="600"/>
              </a:spcBef>
              <a:buClr>
                <a:srgbClr val="213163"/>
              </a:buClr>
              <a:buFont typeface="Arial" panose="020B0604020202020204" pitchFamily="34" charset="0"/>
              <a:buChar char="•"/>
              <a:defRPr/>
            </a:pPr>
            <a:r>
              <a:rPr lang="en-US" dirty="0"/>
              <a:t>Primary aim of face detection algorithms is to determine whether there is any face in an image or not.</a:t>
            </a:r>
          </a:p>
          <a:p>
            <a:pPr marL="173736" indent="-173736">
              <a:spcBef>
                <a:spcPts val="600"/>
              </a:spcBef>
              <a:buClr>
                <a:srgbClr val="213163"/>
              </a:buClr>
              <a:buFont typeface="Arial" panose="020B0604020202020204" pitchFamily="34" charset="0"/>
              <a:buChar char="•"/>
              <a:defRPr/>
            </a:pPr>
            <a:r>
              <a:rPr lang="en-US" dirty="0"/>
              <a:t>In recent years, we have seen significant advancements of technologies that can detect and recognize faces. </a:t>
            </a:r>
          </a:p>
          <a:p>
            <a:pPr marL="173736" indent="-173736">
              <a:spcBef>
                <a:spcPts val="600"/>
              </a:spcBef>
              <a:buClr>
                <a:srgbClr val="213163"/>
              </a:buClr>
              <a:buFont typeface="Arial" panose="020B0604020202020204" pitchFamily="34" charset="0"/>
              <a:buChar char="•"/>
              <a:defRPr/>
            </a:pPr>
            <a:r>
              <a:rPr lang="en-US" dirty="0"/>
              <a:t>Our mobile cameras are often equipped with such technology where we can see a box around the faces. </a:t>
            </a:r>
          </a:p>
          <a:p>
            <a:pPr marL="173736" indent="-173736">
              <a:spcBef>
                <a:spcPts val="600"/>
              </a:spcBef>
              <a:buClr>
                <a:srgbClr val="213163"/>
              </a:buClr>
              <a:buFont typeface="Arial" panose="020B0604020202020204" pitchFamily="34" charset="0"/>
              <a:buChar char="•"/>
              <a:defRPr/>
            </a:pPr>
            <a:r>
              <a:rPr lang="en-US" dirty="0"/>
              <a:t>Although there are quite advanced face detection algorithms, especially with the introduction of deep learning.</a:t>
            </a:r>
          </a:p>
          <a:p>
            <a:pPr marL="173736" indent="-173736">
              <a:spcBef>
                <a:spcPts val="600"/>
              </a:spcBef>
              <a:buClr>
                <a:srgbClr val="213163"/>
              </a:buClr>
              <a:buFont typeface="Arial" panose="020B0604020202020204" pitchFamily="34" charset="0"/>
              <a:buChar char="•"/>
              <a:defRPr/>
            </a:pPr>
            <a:r>
              <a:rPr lang="en-US" dirty="0"/>
              <a:t>The introduction of the viola jones algorithm in 2001 was a  breakthrough in this field. Now let us explore the viola jones algorithm in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Impact of Viola-Jones Approach</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2576469"/>
          </a:xfrm>
          <a:prstGeom prst="rect">
            <a:avLst/>
          </a:prstGeom>
        </p:spPr>
        <p:txBody>
          <a:bodyPr lIns="91440" tIns="45720" rIns="91440" bIns="45720" anchor="t">
            <a:noAutofit/>
          </a:bodyPr>
          <a:lstStyle/>
          <a:p>
            <a:pPr marL="173736" indent="-173736">
              <a:spcBef>
                <a:spcPts val="600"/>
              </a:spcBef>
              <a:buClr>
                <a:srgbClr val="213163"/>
              </a:buClr>
              <a:buFont typeface="Arial" panose="020B0604020202020204" pitchFamily="34" charset="0"/>
              <a:buChar char="•"/>
              <a:defRPr/>
            </a:pPr>
            <a:r>
              <a:rPr lang="en-US" dirty="0"/>
              <a:t>Viola Jones algorithm is named after two computer vision researchers who proposed the method in 2001, Paul Viola and Michael Jones in their paper, “Rapid Object Detection using a Boosted Cascade of Simple Features”. </a:t>
            </a:r>
          </a:p>
          <a:p>
            <a:pPr marL="173736" indent="-173736">
              <a:spcBef>
                <a:spcPts val="600"/>
              </a:spcBef>
              <a:buClr>
                <a:srgbClr val="213163"/>
              </a:buClr>
              <a:buFont typeface="Arial" panose="020B0604020202020204" pitchFamily="34" charset="0"/>
              <a:buChar char="•"/>
              <a:defRPr/>
            </a:pPr>
            <a:r>
              <a:rPr lang="en-US" dirty="0"/>
              <a:t>Despite being an outdated framework, Viola-Jones is quite powerful, and its application has proven to be exceptionally notable in real-time face detection. This algorithm is painfully slow to train but can detect faces in real-time with impressive speed.</a:t>
            </a:r>
          </a:p>
          <a:p>
            <a:pPr marL="173736" indent="-173736">
              <a:spcBef>
                <a:spcPts val="600"/>
              </a:spcBef>
              <a:buClr>
                <a:srgbClr val="213163"/>
              </a:buClr>
              <a:buFont typeface="Arial" panose="020B0604020202020204" pitchFamily="34" charset="0"/>
              <a:buChar char="•"/>
              <a:defRPr/>
            </a:pPr>
            <a:r>
              <a:rPr lang="en-US" dirty="0"/>
              <a:t>Given an image(this algorithm works on grayscale image), the algorithm looks at many smaller subregions and tries to find a face by looking for specific features in each subregion. </a:t>
            </a:r>
          </a:p>
          <a:p>
            <a:pPr marL="173736" indent="-173736">
              <a:spcBef>
                <a:spcPts val="600"/>
              </a:spcBef>
              <a:buClr>
                <a:srgbClr val="213163"/>
              </a:buClr>
              <a:buFont typeface="Arial" panose="020B0604020202020204" pitchFamily="34" charset="0"/>
              <a:buChar char="•"/>
              <a:defRPr/>
            </a:pPr>
            <a:r>
              <a:rPr lang="en-US" dirty="0"/>
              <a:t>It needs to check many different positions and scales because an image can contain many faces of various sizes. Viola and Jones used </a:t>
            </a:r>
            <a:r>
              <a:rPr lang="en-US" dirty="0" err="1"/>
              <a:t>Haar</a:t>
            </a:r>
            <a:r>
              <a:rPr lang="en-US" dirty="0"/>
              <a:t>-like features to detect faces in this algorithm.</a:t>
            </a:r>
          </a:p>
        </p:txBody>
      </p:sp>
    </p:spTree>
    <p:extLst>
      <p:ext uri="{BB962C8B-B14F-4D97-AF65-F5344CB8AC3E}">
        <p14:creationId xmlns:p14="http://schemas.microsoft.com/office/powerpoint/2010/main" val="138426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Viola-Jones Algorithm for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3026049"/>
          </a:xfrm>
          <a:prstGeom prst="rect">
            <a:avLst/>
          </a:prstGeom>
        </p:spPr>
        <p:txBody>
          <a:bodyPr lIns="91440" tIns="45720" rIns="91440" bIns="45720" anchor="t">
            <a:noAutofit/>
          </a:bodyPr>
          <a:lstStyle/>
          <a:p>
            <a:pPr>
              <a:spcBef>
                <a:spcPts val="600"/>
              </a:spcBef>
              <a:buClr>
                <a:srgbClr val="213163"/>
              </a:buClr>
              <a:defRPr/>
            </a:pPr>
            <a:r>
              <a:rPr lang="en-US" dirty="0"/>
              <a:t>The Viola Jones algorithm has four main steps, which we shall discuss in the sections to follow:</a:t>
            </a:r>
          </a:p>
          <a:p>
            <a:pPr marL="173736" indent="-173736">
              <a:spcBef>
                <a:spcPts val="600"/>
              </a:spcBef>
              <a:buClr>
                <a:srgbClr val="213163"/>
              </a:buClr>
              <a:buFont typeface="Arial" panose="020B0604020202020204" pitchFamily="34" charset="0"/>
              <a:buChar char="•"/>
              <a:defRPr/>
            </a:pPr>
            <a:r>
              <a:rPr lang="en-US" dirty="0"/>
              <a:t>Selecting </a:t>
            </a:r>
            <a:r>
              <a:rPr lang="en-US" dirty="0" err="1"/>
              <a:t>Haar</a:t>
            </a:r>
            <a:r>
              <a:rPr lang="en-US" dirty="0"/>
              <a:t>-like features</a:t>
            </a:r>
          </a:p>
          <a:p>
            <a:pPr marL="173736" indent="-173736">
              <a:spcBef>
                <a:spcPts val="600"/>
              </a:spcBef>
              <a:buClr>
                <a:srgbClr val="213163"/>
              </a:buClr>
              <a:buFont typeface="Arial" panose="020B0604020202020204" pitchFamily="34" charset="0"/>
              <a:buChar char="•"/>
              <a:defRPr/>
            </a:pPr>
            <a:r>
              <a:rPr lang="en-US" dirty="0"/>
              <a:t>Creating an integral image</a:t>
            </a:r>
          </a:p>
          <a:p>
            <a:pPr marL="173736" indent="-173736">
              <a:spcBef>
                <a:spcPts val="600"/>
              </a:spcBef>
              <a:buClr>
                <a:srgbClr val="213163"/>
              </a:buClr>
              <a:buFont typeface="Arial" panose="020B0604020202020204" pitchFamily="34" charset="0"/>
              <a:buChar char="•"/>
              <a:defRPr/>
            </a:pPr>
            <a:r>
              <a:rPr lang="en-US" dirty="0"/>
              <a:t>Running AdaBoost training</a:t>
            </a:r>
          </a:p>
          <a:p>
            <a:pPr marL="173736" indent="-173736">
              <a:spcBef>
                <a:spcPts val="600"/>
              </a:spcBef>
              <a:buClr>
                <a:srgbClr val="213163"/>
              </a:buClr>
              <a:buFont typeface="Arial" panose="020B0604020202020204" pitchFamily="34" charset="0"/>
              <a:buChar char="•"/>
              <a:defRPr/>
            </a:pPr>
            <a:r>
              <a:rPr lang="en-US" dirty="0"/>
              <a:t>Creating classifier cascades</a:t>
            </a:r>
          </a:p>
          <a:p>
            <a:pPr marL="173736" indent="-173736">
              <a:spcBef>
                <a:spcPts val="600"/>
              </a:spcBef>
              <a:buClr>
                <a:srgbClr val="213163"/>
              </a:buClr>
              <a:buFont typeface="Arial" panose="020B0604020202020204" pitchFamily="34" charset="0"/>
              <a:buChar char="•"/>
              <a:defRPr/>
            </a:pPr>
            <a:endParaRPr lang="en-US" dirty="0"/>
          </a:p>
          <a:p>
            <a:pPr>
              <a:spcBef>
                <a:spcPts val="600"/>
              </a:spcBef>
              <a:buClr>
                <a:srgbClr val="213163"/>
              </a:buClr>
              <a:defRPr/>
            </a:pPr>
            <a:r>
              <a:rPr lang="en-US" dirty="0"/>
              <a:t>There are 3 types of </a:t>
            </a:r>
            <a:r>
              <a:rPr lang="en-US" dirty="0" err="1"/>
              <a:t>Haar</a:t>
            </a:r>
            <a:r>
              <a:rPr lang="en-US" dirty="0"/>
              <a:t>-like features that Viola and Jones identified in their research:</a:t>
            </a:r>
          </a:p>
          <a:p>
            <a:pPr marL="173736" indent="-173736">
              <a:spcBef>
                <a:spcPts val="600"/>
              </a:spcBef>
              <a:buClr>
                <a:srgbClr val="213163"/>
              </a:buClr>
              <a:buFont typeface="Arial" panose="020B0604020202020204" pitchFamily="34" charset="0"/>
              <a:buChar char="•"/>
              <a:defRPr/>
            </a:pPr>
            <a:r>
              <a:rPr lang="en-US" dirty="0"/>
              <a:t>Edge features</a:t>
            </a:r>
          </a:p>
          <a:p>
            <a:pPr marL="173736" indent="-173736">
              <a:spcBef>
                <a:spcPts val="600"/>
              </a:spcBef>
              <a:buClr>
                <a:srgbClr val="213163"/>
              </a:buClr>
              <a:buFont typeface="Arial" panose="020B0604020202020204" pitchFamily="34" charset="0"/>
              <a:buChar char="•"/>
              <a:defRPr/>
            </a:pPr>
            <a:r>
              <a:rPr lang="en-US" dirty="0"/>
              <a:t>Line-features</a:t>
            </a:r>
          </a:p>
          <a:p>
            <a:pPr marL="173736" indent="-173736">
              <a:spcBef>
                <a:spcPts val="600"/>
              </a:spcBef>
              <a:buClr>
                <a:srgbClr val="213163"/>
              </a:buClr>
              <a:buFont typeface="Arial" panose="020B0604020202020204" pitchFamily="34" charset="0"/>
              <a:buChar char="•"/>
              <a:defRPr/>
            </a:pPr>
            <a:r>
              <a:rPr lang="en-US" dirty="0"/>
              <a:t>Four-sided features</a:t>
            </a:r>
          </a:p>
        </p:txBody>
      </p:sp>
    </p:spTree>
    <p:extLst>
      <p:ext uri="{BB962C8B-B14F-4D97-AF65-F5344CB8AC3E}">
        <p14:creationId xmlns:p14="http://schemas.microsoft.com/office/powerpoint/2010/main" val="179262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1985010" y="2164080"/>
            <a:ext cx="6021024" cy="81534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1: Face Detection from an Image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
        <p:nvSpPr>
          <p:cNvPr id="3" name="Rectangle 2">
            <a:extLst>
              <a:ext uri="{FF2B5EF4-FFF2-40B4-BE49-F238E27FC236}">
                <a16:creationId xmlns:a16="http://schemas.microsoft.com/office/drawing/2014/main" id="{A979231C-CAAE-C344-0AD8-CFCC944F9643}"/>
              </a:ext>
            </a:extLst>
          </p:cNvPr>
          <p:cNvSpPr/>
          <p:nvPr/>
        </p:nvSpPr>
        <p:spPr>
          <a:xfrm>
            <a:off x="141826" y="615221"/>
            <a:ext cx="4498754" cy="338554"/>
          </a:xfrm>
          <a:prstGeom prst="rect">
            <a:avLst/>
          </a:prstGeom>
        </p:spPr>
        <p:txBody>
          <a:bodyPr wrap="square">
            <a:spAutoFit/>
          </a:bodyPr>
          <a:lstStyle/>
          <a:p>
            <a:r>
              <a:rPr lang="en-US" sz="1600" b="1" dirty="0">
                <a:solidFill>
                  <a:srgbClr val="213163"/>
                </a:solidFill>
              </a:rPr>
              <a:t>Face Detection Using OpenCV</a:t>
            </a:r>
          </a:p>
        </p:txBody>
      </p:sp>
    </p:spTree>
    <p:extLst>
      <p:ext uri="{BB962C8B-B14F-4D97-AF65-F5344CB8AC3E}">
        <p14:creationId xmlns:p14="http://schemas.microsoft.com/office/powerpoint/2010/main" val="121096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1826" y="615221"/>
            <a:ext cx="4498754" cy="338554"/>
          </a:xfrm>
          <a:prstGeom prst="rect">
            <a:avLst/>
          </a:prstGeom>
        </p:spPr>
        <p:txBody>
          <a:bodyPr wrap="square">
            <a:spAutoFit/>
          </a:bodyPr>
          <a:lstStyle/>
          <a:p>
            <a:r>
              <a:rPr lang="en-US" sz="1600" b="1" dirty="0">
                <a:solidFill>
                  <a:srgbClr val="213163"/>
                </a:solidFill>
              </a:rPr>
              <a:t>Face Blurring in Live Video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26586" y="1035411"/>
            <a:ext cx="8400194" cy="701949"/>
          </a:xfrm>
          <a:prstGeom prst="rect">
            <a:avLst/>
          </a:prstGeom>
        </p:spPr>
        <p:txBody>
          <a:bodyPr lIns="91440" tIns="45720" rIns="91440" bIns="45720" anchor="t">
            <a:noAutofit/>
          </a:bodyPr>
          <a:lstStyle/>
          <a:p>
            <a:pPr marL="173736" indent="-173736">
              <a:spcBef>
                <a:spcPts val="600"/>
              </a:spcBef>
              <a:buClr>
                <a:srgbClr val="213163"/>
              </a:buClr>
              <a:buFont typeface="Arial" panose="020B0604020202020204" pitchFamily="34" charset="0"/>
              <a:buChar char="•"/>
              <a:defRPr/>
            </a:pPr>
            <a:r>
              <a:rPr lang="en-US" dirty="0"/>
              <a:t>Face blurring is a computer vision method used to anonymize faces in images and video.</a:t>
            </a:r>
          </a:p>
          <a:p>
            <a:pPr>
              <a:spcBef>
                <a:spcPts val="600"/>
              </a:spcBef>
              <a:buClr>
                <a:srgbClr val="213163"/>
              </a:buClr>
              <a:defRPr/>
            </a:pPr>
            <a:r>
              <a:rPr lang="en-US" dirty="0"/>
              <a:t>Their 3 steps to perform face blurring:</a:t>
            </a:r>
          </a:p>
        </p:txBody>
      </p:sp>
      <p:grpSp>
        <p:nvGrpSpPr>
          <p:cNvPr id="15" name="Group 14">
            <a:extLst>
              <a:ext uri="{FF2B5EF4-FFF2-40B4-BE49-F238E27FC236}">
                <a16:creationId xmlns:a16="http://schemas.microsoft.com/office/drawing/2014/main" id="{B565CBD0-A6AB-E8FB-F776-1897E7EB2DC6}"/>
              </a:ext>
            </a:extLst>
          </p:cNvPr>
          <p:cNvGrpSpPr/>
          <p:nvPr/>
        </p:nvGrpSpPr>
        <p:grpSpPr>
          <a:xfrm>
            <a:off x="1332645" y="1818996"/>
            <a:ext cx="2461260" cy="419100"/>
            <a:chOff x="1181100" y="2788920"/>
            <a:chExt cx="2461260" cy="419100"/>
          </a:xfrm>
        </p:grpSpPr>
        <p:sp>
          <p:nvSpPr>
            <p:cNvPr id="4" name="Rectangle 3">
              <a:extLst>
                <a:ext uri="{FF2B5EF4-FFF2-40B4-BE49-F238E27FC236}">
                  <a16:creationId xmlns:a16="http://schemas.microsoft.com/office/drawing/2014/main" id="{CB085FD6-F7AC-FD45-1086-DE354B652FAB}"/>
                </a:ext>
              </a:extLst>
            </p:cNvPr>
            <p:cNvSpPr/>
            <p:nvPr/>
          </p:nvSpPr>
          <p:spPr>
            <a:xfrm>
              <a:off x="1181100" y="278892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sp>
          <p:nvSpPr>
            <p:cNvPr id="5" name="Rectangle 4">
              <a:extLst>
                <a:ext uri="{FF2B5EF4-FFF2-40B4-BE49-F238E27FC236}">
                  <a16:creationId xmlns:a16="http://schemas.microsoft.com/office/drawing/2014/main" id="{ACE2FD24-CFE0-06AF-9DAE-1105B5F1140E}"/>
                </a:ext>
              </a:extLst>
            </p:cNvPr>
            <p:cNvSpPr/>
            <p:nvPr/>
          </p:nvSpPr>
          <p:spPr>
            <a:xfrm>
              <a:off x="1234440" y="278892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Face Detection</a:t>
              </a:r>
            </a:p>
          </p:txBody>
        </p:sp>
        <p:sp>
          <p:nvSpPr>
            <p:cNvPr id="6" name="Rectangle 5">
              <a:extLst>
                <a:ext uri="{FF2B5EF4-FFF2-40B4-BE49-F238E27FC236}">
                  <a16:creationId xmlns:a16="http://schemas.microsoft.com/office/drawing/2014/main" id="{7A6158FE-826A-BEA1-B938-4F5DAFC8C6DB}"/>
                </a:ext>
              </a:extLst>
            </p:cNvPr>
            <p:cNvSpPr/>
            <p:nvPr/>
          </p:nvSpPr>
          <p:spPr>
            <a:xfrm>
              <a:off x="3268980" y="278892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6" name="Group 15">
            <a:extLst>
              <a:ext uri="{FF2B5EF4-FFF2-40B4-BE49-F238E27FC236}">
                <a16:creationId xmlns:a16="http://schemas.microsoft.com/office/drawing/2014/main" id="{B4B13AD0-CB7D-88A5-B04A-DD1EB11F469B}"/>
              </a:ext>
            </a:extLst>
          </p:cNvPr>
          <p:cNvGrpSpPr/>
          <p:nvPr/>
        </p:nvGrpSpPr>
        <p:grpSpPr>
          <a:xfrm>
            <a:off x="1332645" y="2535276"/>
            <a:ext cx="2461260" cy="419100"/>
            <a:chOff x="1181100" y="3505200"/>
            <a:chExt cx="2461260" cy="419100"/>
          </a:xfrm>
        </p:grpSpPr>
        <p:sp>
          <p:nvSpPr>
            <p:cNvPr id="9" name="Rectangle 8">
              <a:extLst>
                <a:ext uri="{FF2B5EF4-FFF2-40B4-BE49-F238E27FC236}">
                  <a16:creationId xmlns:a16="http://schemas.microsoft.com/office/drawing/2014/main" id="{35ABC403-B8F0-8667-230D-AB3E2597BF70}"/>
                </a:ext>
              </a:extLst>
            </p:cNvPr>
            <p:cNvSpPr/>
            <p:nvPr/>
          </p:nvSpPr>
          <p:spPr>
            <a:xfrm>
              <a:off x="1181100" y="350520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sp>
          <p:nvSpPr>
            <p:cNvPr id="10" name="Rectangle 9">
              <a:extLst>
                <a:ext uri="{FF2B5EF4-FFF2-40B4-BE49-F238E27FC236}">
                  <a16:creationId xmlns:a16="http://schemas.microsoft.com/office/drawing/2014/main" id="{0DCBAF92-A3A1-37FE-6B9B-CD32313B2CE1}"/>
                </a:ext>
              </a:extLst>
            </p:cNvPr>
            <p:cNvSpPr/>
            <p:nvPr/>
          </p:nvSpPr>
          <p:spPr>
            <a:xfrm>
              <a:off x="1234440" y="350520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Extract ROI</a:t>
              </a:r>
            </a:p>
          </p:txBody>
        </p:sp>
        <p:sp>
          <p:nvSpPr>
            <p:cNvPr id="11" name="Rectangle 10">
              <a:extLst>
                <a:ext uri="{FF2B5EF4-FFF2-40B4-BE49-F238E27FC236}">
                  <a16:creationId xmlns:a16="http://schemas.microsoft.com/office/drawing/2014/main" id="{936A56A6-38BC-1437-56B5-D52BFFC7D270}"/>
                </a:ext>
              </a:extLst>
            </p:cNvPr>
            <p:cNvSpPr/>
            <p:nvPr/>
          </p:nvSpPr>
          <p:spPr>
            <a:xfrm>
              <a:off x="3268980" y="350520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7" name="Group 16">
            <a:extLst>
              <a:ext uri="{FF2B5EF4-FFF2-40B4-BE49-F238E27FC236}">
                <a16:creationId xmlns:a16="http://schemas.microsoft.com/office/drawing/2014/main" id="{9EFD8C4C-BC83-A41F-0AFF-2AEF06358BE7}"/>
              </a:ext>
            </a:extLst>
          </p:cNvPr>
          <p:cNvGrpSpPr/>
          <p:nvPr/>
        </p:nvGrpSpPr>
        <p:grpSpPr>
          <a:xfrm>
            <a:off x="1332645" y="3251556"/>
            <a:ext cx="2461260" cy="419100"/>
            <a:chOff x="1181100" y="4221480"/>
            <a:chExt cx="2461260" cy="419100"/>
          </a:xfrm>
        </p:grpSpPr>
        <p:sp>
          <p:nvSpPr>
            <p:cNvPr id="12" name="Rectangle 11">
              <a:extLst>
                <a:ext uri="{FF2B5EF4-FFF2-40B4-BE49-F238E27FC236}">
                  <a16:creationId xmlns:a16="http://schemas.microsoft.com/office/drawing/2014/main" id="{91F96BEC-DC1D-5ECE-62E0-CB05E0AD68FE}"/>
                </a:ext>
              </a:extLst>
            </p:cNvPr>
            <p:cNvSpPr/>
            <p:nvPr/>
          </p:nvSpPr>
          <p:spPr>
            <a:xfrm>
              <a:off x="1181100" y="422148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sp>
          <p:nvSpPr>
            <p:cNvPr id="13" name="Rectangle 12">
              <a:extLst>
                <a:ext uri="{FF2B5EF4-FFF2-40B4-BE49-F238E27FC236}">
                  <a16:creationId xmlns:a16="http://schemas.microsoft.com/office/drawing/2014/main" id="{26E68689-6FBF-8AF4-CBAD-B474E7D9DA3A}"/>
                </a:ext>
              </a:extLst>
            </p:cNvPr>
            <p:cNvSpPr/>
            <p:nvPr/>
          </p:nvSpPr>
          <p:spPr>
            <a:xfrm>
              <a:off x="1234440" y="422148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Blur Face</a:t>
              </a:r>
            </a:p>
          </p:txBody>
        </p:sp>
        <p:sp>
          <p:nvSpPr>
            <p:cNvPr id="14" name="Rectangle 13">
              <a:extLst>
                <a:ext uri="{FF2B5EF4-FFF2-40B4-BE49-F238E27FC236}">
                  <a16:creationId xmlns:a16="http://schemas.microsoft.com/office/drawing/2014/main" id="{E24BFB16-D204-9FDA-CAD9-6DB6A8317108}"/>
                </a:ext>
              </a:extLst>
            </p:cNvPr>
            <p:cNvSpPr/>
            <p:nvPr/>
          </p:nvSpPr>
          <p:spPr>
            <a:xfrm>
              <a:off x="3268980" y="422148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18" name="Picture 2" descr="Blur and anonymize faces with OpenCV and Python - PyImageSearch">
            <a:extLst>
              <a:ext uri="{FF2B5EF4-FFF2-40B4-BE49-F238E27FC236}">
                <a16:creationId xmlns:a16="http://schemas.microsoft.com/office/drawing/2014/main" id="{C2613EB3-04B5-6AB6-CD69-35CCB2557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644" y="1466640"/>
            <a:ext cx="2481635" cy="25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2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1985010" y="2164080"/>
            <a:ext cx="6021024" cy="81534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rPr>
              <a:t>Lab 2: Face Blur from an image  </a:t>
            </a:r>
            <a:endParaRPr kumimoji="0" lang="en-US" sz="1600" b="1" i="0" u="none" strike="noStrike" kern="0" cap="none" spc="0" normalizeH="0" baseline="0" noProof="0" dirty="0">
              <a:ln>
                <a:noFill/>
              </a:ln>
              <a:solidFill>
                <a:srgbClr val="000000"/>
              </a:solidFill>
              <a:effectLst/>
              <a:uLnTx/>
              <a:uFillTx/>
              <a:latin typeface="Arial"/>
              <a:ea typeface="+mn-lt"/>
              <a:cs typeface="Arial"/>
              <a:sym typeface="Arial"/>
            </a:endParaRPr>
          </a:p>
        </p:txBody>
      </p:sp>
      <p:sp>
        <p:nvSpPr>
          <p:cNvPr id="3" name="Rectangle 2">
            <a:extLst>
              <a:ext uri="{FF2B5EF4-FFF2-40B4-BE49-F238E27FC236}">
                <a16:creationId xmlns:a16="http://schemas.microsoft.com/office/drawing/2014/main" id="{F9BF1FC0-A3E6-EF9A-46B8-669CC141C885}"/>
              </a:ext>
            </a:extLst>
          </p:cNvPr>
          <p:cNvSpPr/>
          <p:nvPr/>
        </p:nvSpPr>
        <p:spPr>
          <a:xfrm>
            <a:off x="141826" y="615221"/>
            <a:ext cx="4498754" cy="338554"/>
          </a:xfrm>
          <a:prstGeom prst="rect">
            <a:avLst/>
          </a:prstGeom>
        </p:spPr>
        <p:txBody>
          <a:bodyPr wrap="square">
            <a:spAutoFit/>
          </a:bodyPr>
          <a:lstStyle/>
          <a:p>
            <a:r>
              <a:rPr lang="en-US" sz="1600" b="1" dirty="0">
                <a:solidFill>
                  <a:srgbClr val="213163"/>
                </a:solidFill>
              </a:rPr>
              <a:t>Face Blurring Using OpenCV</a:t>
            </a:r>
          </a:p>
        </p:txBody>
      </p:sp>
    </p:spTree>
    <p:extLst>
      <p:ext uri="{BB962C8B-B14F-4D97-AF65-F5344CB8AC3E}">
        <p14:creationId xmlns:p14="http://schemas.microsoft.com/office/powerpoint/2010/main" val="34662911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793</TotalTime>
  <Words>4977</Words>
  <Application>Microsoft Office PowerPoint</Application>
  <PresentationFormat>On-screen Show (16:9)</PresentationFormat>
  <Paragraphs>378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Diwakar Gautam</cp:lastModifiedBy>
  <cp:revision>397</cp:revision>
  <dcterms:modified xsi:type="dcterms:W3CDTF">2023-09-05T03:38:49Z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