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Quattrocento Sans"/>
      <p:bold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U5Nc3neoeYzqYgEH8v/gjHXjr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0" Type="http://customschemas.google.com/relationships/presentationmetadata" Target="metadata"/><Relationship Id="rId9" Type="http://schemas.openxmlformats.org/officeDocument/2006/relationships/font" Target="fonts/Quattrocen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Quattrocento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b="0" i="0" lang="en-US" sz="4000" u="none" cap="none" strike="noStrike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b="0" i="0" lang="en-US" sz="4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4000" u="none" cap="none" strike="noStrike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9651" y="-307951"/>
            <a:ext cx="1671703" cy="167170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85623"/>
                </a:solidFill>
                <a:latin typeface="Calibri"/>
                <a:ea typeface="Calibri"/>
                <a:cs typeface="Calibri"/>
                <a:sym typeface="Calibri"/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b="1" sz="1800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none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KPI’s Requirements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Sales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overall revenue generated from all items sold.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Sales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revenue per sale.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Items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total count of different items sold.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Rating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average customer rating for items sold. </a:t>
            </a:r>
            <a:endParaRPr/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zure SQL Logo - PNG Logo Vector Brand Downloads (SVG, EPS)" id="91" name="Google Shape;9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92" name="Google Shape;9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Granular Requirements</a:t>
            </a:r>
            <a:endParaRPr/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/>
          <p:nvPr/>
        </p:nvSpPr>
        <p:spPr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Total Sales by Fat Content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impact of fat content on total sales.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Total Sales by Item Type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Identify the performance of different item types in terms of total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Fat Content by Outlet for Total Sales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Compare total sales across different outlets segmented by fat content.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Additional KPI Metrics: Assess how other KPIs (Average Sales, Number of Items, Average Rating) vary with fat content.</a:t>
            </a:r>
            <a:endParaRPr b="1" sz="16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 Total Sales by Outlet Establishment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6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Evaluate how the age or type of outlet establishment influences total sales.</a:t>
            </a:r>
            <a:endParaRPr/>
          </a:p>
        </p:txBody>
      </p:sp>
      <p:pic>
        <p:nvPicPr>
          <p:cNvPr id="102" name="Google Shape;10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9651" y="-307951"/>
            <a:ext cx="1671703" cy="1671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zure SQL Logo - PNG Logo Vector Brand Downloads (SVG, EPS)" id="103" name="Google Shape;10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04" name="Google Shape;10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BD6EE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blink</a:t>
            </a:r>
            <a:r>
              <a:rPr lang="en-US" sz="4000">
                <a:solidFill>
                  <a:srgbClr val="38562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</a:t>
            </a:r>
            <a:r>
              <a:rPr lang="en-US" sz="4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4000">
                <a:solidFill>
                  <a:srgbClr val="2E75B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2F5496"/>
                </a:solidFill>
                <a:latin typeface="Arial Rounded"/>
                <a:ea typeface="Arial Rounded"/>
                <a:cs typeface="Arial Rounded"/>
                <a:sym typeface="Arial Rounded"/>
              </a:rPr>
              <a:t>BUSINESS REQUIREMENT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highlight>
                  <a:srgbClr val="000000"/>
                </a:highlight>
                <a:latin typeface="Arial Rounded"/>
                <a:ea typeface="Arial Rounded"/>
                <a:cs typeface="Arial Rounded"/>
                <a:sym typeface="Arial Rounded"/>
              </a:rPr>
              <a:t>Chart’s Requirements</a:t>
            </a:r>
            <a:endParaRPr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015" y="6114979"/>
            <a:ext cx="860309" cy="62085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 Percentage of Sales by Outlet Size: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Analyze the correlation between outlet size and total sales.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6. Sales by Outlet Location: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Assess the geographic distribution of sales across different locations.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7. All Metrics by Outlet Type: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Objective: Provide a comprehensive view of all key metrics (Total Sales, Average Sales, Number of 	Items, Average Rating) broken down by different outlet types.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89651" y="-307951"/>
            <a:ext cx="1671703" cy="16717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zure SQL Logo - PNG Logo Vector Brand Downloads (SVG, EPS)" id="115" name="Google Shape;11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512" y="43580"/>
            <a:ext cx="1096062" cy="7943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color icon in PNG, SVG" id="116" name="Google Shape;11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351177" y="6015740"/>
            <a:ext cx="842260" cy="842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2024-06-24T12:27:37Z</dcterms:created>
  <dc:creator>Swapnajeet</dc:creator>
</cp:coreProperties>
</file>