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8" r:id="rId3"/>
    <p:sldId id="259" r:id="rId4"/>
    <p:sldId id="261" r:id="rId5"/>
    <p:sldId id="262" r:id="rId6"/>
    <p:sldId id="265" r:id="rId7"/>
    <p:sldId id="266" r:id="rId8"/>
    <p:sldId id="268"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85" autoAdjust="0"/>
    <p:restoredTop sz="94660"/>
  </p:normalViewPr>
  <p:slideViewPr>
    <p:cSldViewPr snapToGrid="0">
      <p:cViewPr>
        <p:scale>
          <a:sx n="125" d="100"/>
          <a:sy n="125" d="100"/>
        </p:scale>
        <p:origin x="-898" y="-9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B2B585-EE30-4D2A-AE62-F1ABEE6B7BCA}"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35054666-F397-4F3C-AAC4-F5B0FE5FD155}">
      <dgm:prSet phldrT="[Text]"/>
      <dgm:spPr/>
      <dgm:t>
        <a:bodyPr/>
        <a:lstStyle/>
        <a:p>
          <a:r>
            <a:rPr lang="en-US" dirty="0"/>
            <a:t>Enter the Source City</a:t>
          </a:r>
          <a:endParaRPr lang="en-IN" dirty="0"/>
        </a:p>
      </dgm:t>
    </dgm:pt>
    <dgm:pt modelId="{44DAC626-82A5-446F-9B2D-7C70F88B83CF}" type="parTrans" cxnId="{16396862-D39D-4BC4-9A62-EB53C7A2537C}">
      <dgm:prSet/>
      <dgm:spPr/>
      <dgm:t>
        <a:bodyPr/>
        <a:lstStyle/>
        <a:p>
          <a:endParaRPr lang="en-IN"/>
        </a:p>
      </dgm:t>
    </dgm:pt>
    <dgm:pt modelId="{A7716699-7DAF-418A-BAEF-1D6E864332FE}" type="sibTrans" cxnId="{16396862-D39D-4BC4-9A62-EB53C7A2537C}">
      <dgm:prSet/>
      <dgm:spPr/>
      <dgm:t>
        <a:bodyPr/>
        <a:lstStyle/>
        <a:p>
          <a:endParaRPr lang="en-IN"/>
        </a:p>
      </dgm:t>
    </dgm:pt>
    <dgm:pt modelId="{0BA73469-37A3-4922-923F-DBD24DA762FA}">
      <dgm:prSet phldrT="[Text]"/>
      <dgm:spPr/>
      <dgm:t>
        <a:bodyPr/>
        <a:lstStyle/>
        <a:p>
          <a:r>
            <a:rPr lang="en-US" dirty="0"/>
            <a:t>Enter the destination city </a:t>
          </a:r>
          <a:endParaRPr lang="en-IN" dirty="0"/>
        </a:p>
      </dgm:t>
    </dgm:pt>
    <dgm:pt modelId="{B6B1D5E7-0D8D-408A-B21D-012C39053AB6}" type="parTrans" cxnId="{6BCB81E8-D704-43A2-B442-908CEFD4E6AB}">
      <dgm:prSet/>
      <dgm:spPr/>
      <dgm:t>
        <a:bodyPr/>
        <a:lstStyle/>
        <a:p>
          <a:endParaRPr lang="en-IN"/>
        </a:p>
      </dgm:t>
    </dgm:pt>
    <dgm:pt modelId="{FDF17D29-2DB2-488D-9754-FCF415C4F127}" type="sibTrans" cxnId="{6BCB81E8-D704-43A2-B442-908CEFD4E6AB}">
      <dgm:prSet/>
      <dgm:spPr/>
      <dgm:t>
        <a:bodyPr/>
        <a:lstStyle/>
        <a:p>
          <a:endParaRPr lang="en-IN"/>
        </a:p>
      </dgm:t>
    </dgm:pt>
    <dgm:pt modelId="{3DD191FB-0469-4290-9C7F-C4358EA4379C}">
      <dgm:prSet phldrT="[Text]"/>
      <dgm:spPr/>
      <dgm:t>
        <a:bodyPr/>
        <a:lstStyle/>
        <a:p>
          <a:r>
            <a:rPr lang="en-US" dirty="0"/>
            <a:t>Enter no. of Passengers</a:t>
          </a:r>
          <a:endParaRPr lang="en-IN" dirty="0"/>
        </a:p>
      </dgm:t>
    </dgm:pt>
    <dgm:pt modelId="{9040164E-5CCF-4855-8146-E6BF7F63BFFC}" type="parTrans" cxnId="{D0EB03F6-64D5-42BD-AA1E-41815A27071E}">
      <dgm:prSet/>
      <dgm:spPr/>
      <dgm:t>
        <a:bodyPr/>
        <a:lstStyle/>
        <a:p>
          <a:endParaRPr lang="en-IN"/>
        </a:p>
      </dgm:t>
    </dgm:pt>
    <dgm:pt modelId="{047EACBC-EA76-4E0C-A7FA-04DE8DF2957A}" type="sibTrans" cxnId="{D0EB03F6-64D5-42BD-AA1E-41815A27071E}">
      <dgm:prSet/>
      <dgm:spPr/>
      <dgm:t>
        <a:bodyPr/>
        <a:lstStyle/>
        <a:p>
          <a:endParaRPr lang="en-IN"/>
        </a:p>
      </dgm:t>
    </dgm:pt>
    <dgm:pt modelId="{B9AD29B2-C38F-41AD-BEA7-91F40F54C420}">
      <dgm:prSet phldrT="[Text]"/>
      <dgm:spPr/>
      <dgm:t>
        <a:bodyPr/>
        <a:lstStyle/>
        <a:p>
          <a:r>
            <a:rPr lang="en-US" dirty="0"/>
            <a:t>Enter the Date of Travel</a:t>
          </a:r>
          <a:endParaRPr lang="en-IN" dirty="0"/>
        </a:p>
      </dgm:t>
    </dgm:pt>
    <dgm:pt modelId="{76AD37EE-C420-4C09-A3C8-94F378BB8407}" type="parTrans" cxnId="{ED6085EF-FBF9-4818-BB4C-DB3DF89285AA}">
      <dgm:prSet/>
      <dgm:spPr/>
      <dgm:t>
        <a:bodyPr/>
        <a:lstStyle/>
        <a:p>
          <a:endParaRPr lang="en-IN"/>
        </a:p>
      </dgm:t>
    </dgm:pt>
    <dgm:pt modelId="{D7DEE9D1-61A4-4D05-BA66-B508184BC2D8}" type="sibTrans" cxnId="{ED6085EF-FBF9-4818-BB4C-DB3DF89285AA}">
      <dgm:prSet/>
      <dgm:spPr/>
      <dgm:t>
        <a:bodyPr/>
        <a:lstStyle/>
        <a:p>
          <a:endParaRPr lang="en-IN"/>
        </a:p>
      </dgm:t>
    </dgm:pt>
    <dgm:pt modelId="{E6050430-4416-454C-9595-CDE3855FA297}">
      <dgm:prSet phldrT="[Text]"/>
      <dgm:spPr/>
      <dgm:t>
        <a:bodyPr/>
        <a:lstStyle/>
        <a:p>
          <a:r>
            <a:rPr lang="en-US" dirty="0"/>
            <a:t>Display of Seats</a:t>
          </a:r>
          <a:endParaRPr lang="en-IN" dirty="0"/>
        </a:p>
      </dgm:t>
    </dgm:pt>
    <dgm:pt modelId="{664481A5-66CB-4B6B-B76C-3F8269D6DF82}" type="parTrans" cxnId="{E8482067-C699-4488-BD60-CBFF83D94083}">
      <dgm:prSet/>
      <dgm:spPr/>
      <dgm:t>
        <a:bodyPr/>
        <a:lstStyle/>
        <a:p>
          <a:endParaRPr lang="en-IN"/>
        </a:p>
      </dgm:t>
    </dgm:pt>
    <dgm:pt modelId="{39F89A4F-A693-477C-A627-8CB4FB0455F7}" type="sibTrans" cxnId="{E8482067-C699-4488-BD60-CBFF83D94083}">
      <dgm:prSet/>
      <dgm:spPr/>
      <dgm:t>
        <a:bodyPr/>
        <a:lstStyle/>
        <a:p>
          <a:endParaRPr lang="en-IN"/>
        </a:p>
      </dgm:t>
    </dgm:pt>
    <dgm:pt modelId="{B8694D9E-16B6-413E-9D6B-500C555D5AE2}">
      <dgm:prSet phldrT="[Text]"/>
      <dgm:spPr/>
      <dgm:t>
        <a:bodyPr/>
        <a:lstStyle/>
        <a:p>
          <a:r>
            <a:rPr lang="en-US" dirty="0"/>
            <a:t>Select any Seat</a:t>
          </a:r>
          <a:endParaRPr lang="en-IN" dirty="0"/>
        </a:p>
      </dgm:t>
    </dgm:pt>
    <dgm:pt modelId="{4DFF751B-2641-4846-8A8F-BBC056512229}" type="parTrans" cxnId="{C844873F-053E-49F4-B4B0-F2B302A48B74}">
      <dgm:prSet/>
      <dgm:spPr/>
      <dgm:t>
        <a:bodyPr/>
        <a:lstStyle/>
        <a:p>
          <a:endParaRPr lang="en-IN"/>
        </a:p>
      </dgm:t>
    </dgm:pt>
    <dgm:pt modelId="{12A9A656-39F5-45C1-88A4-B87FC29A65EC}" type="sibTrans" cxnId="{C844873F-053E-49F4-B4B0-F2B302A48B74}">
      <dgm:prSet/>
      <dgm:spPr/>
      <dgm:t>
        <a:bodyPr/>
        <a:lstStyle/>
        <a:p>
          <a:endParaRPr lang="en-IN"/>
        </a:p>
      </dgm:t>
    </dgm:pt>
    <dgm:pt modelId="{6D817FC6-3D15-4038-A459-4150387BB8EC}">
      <dgm:prSet phldrT="[Text]"/>
      <dgm:spPr/>
      <dgm:t>
        <a:bodyPr/>
        <a:lstStyle/>
        <a:p>
          <a:r>
            <a:rPr lang="en-US" dirty="0"/>
            <a:t>Select Seat Number</a:t>
          </a:r>
          <a:endParaRPr lang="en-IN" dirty="0"/>
        </a:p>
      </dgm:t>
    </dgm:pt>
    <dgm:pt modelId="{64A42B4C-6340-4DD1-9F53-0FEE18146119}" type="parTrans" cxnId="{47EFF2B7-0A61-4EEB-8A71-F832D138978D}">
      <dgm:prSet/>
      <dgm:spPr/>
      <dgm:t>
        <a:bodyPr/>
        <a:lstStyle/>
        <a:p>
          <a:endParaRPr lang="en-IN"/>
        </a:p>
      </dgm:t>
    </dgm:pt>
    <dgm:pt modelId="{6BE0B780-43DB-4CF1-A88A-D1B87B2E60DF}" type="sibTrans" cxnId="{47EFF2B7-0A61-4EEB-8A71-F832D138978D}">
      <dgm:prSet/>
      <dgm:spPr/>
      <dgm:t>
        <a:bodyPr/>
        <a:lstStyle/>
        <a:p>
          <a:endParaRPr lang="en-IN"/>
        </a:p>
      </dgm:t>
    </dgm:pt>
    <dgm:pt modelId="{F19A1222-AFB5-42F5-9FC0-821E49EAD60E}">
      <dgm:prSet phldrT="[Text]"/>
      <dgm:spPr/>
      <dgm:t>
        <a:bodyPr/>
        <a:lstStyle/>
        <a:p>
          <a:r>
            <a:rPr lang="en-US" dirty="0"/>
            <a:t>Display of Seat Selected </a:t>
          </a:r>
          <a:endParaRPr lang="en-IN" dirty="0"/>
        </a:p>
      </dgm:t>
    </dgm:pt>
    <dgm:pt modelId="{9B2D2664-7B1F-42E2-81DC-05C6D94C11CA}" type="parTrans" cxnId="{AF4E8265-C219-4042-A7DA-CD9DD4DADFD5}">
      <dgm:prSet/>
      <dgm:spPr/>
      <dgm:t>
        <a:bodyPr/>
        <a:lstStyle/>
        <a:p>
          <a:endParaRPr lang="en-IN"/>
        </a:p>
      </dgm:t>
    </dgm:pt>
    <dgm:pt modelId="{FD1764D1-2AD5-4161-B142-259E783E56F8}" type="sibTrans" cxnId="{AF4E8265-C219-4042-A7DA-CD9DD4DADFD5}">
      <dgm:prSet/>
      <dgm:spPr/>
      <dgm:t>
        <a:bodyPr/>
        <a:lstStyle/>
        <a:p>
          <a:endParaRPr lang="en-IN"/>
        </a:p>
      </dgm:t>
    </dgm:pt>
    <dgm:pt modelId="{D1E97007-61CA-44BB-ADBD-881FA24D1476}">
      <dgm:prSet phldrT="[Text]"/>
      <dgm:spPr/>
      <dgm:t>
        <a:bodyPr/>
        <a:lstStyle/>
        <a:p>
          <a:r>
            <a:rPr lang="en-US" dirty="0"/>
            <a:t>Enter Passengers Detail</a:t>
          </a:r>
          <a:endParaRPr lang="en-IN" dirty="0"/>
        </a:p>
      </dgm:t>
    </dgm:pt>
    <dgm:pt modelId="{EBE9F51D-472B-4B9C-9C51-A431C94C454E}" type="parTrans" cxnId="{F7A71F65-85F5-4C54-AC97-0E4BE8696605}">
      <dgm:prSet/>
      <dgm:spPr/>
      <dgm:t>
        <a:bodyPr/>
        <a:lstStyle/>
        <a:p>
          <a:endParaRPr lang="en-IN"/>
        </a:p>
      </dgm:t>
    </dgm:pt>
    <dgm:pt modelId="{B321FFDC-7221-40C2-BD8A-3F9F618F5F9B}" type="sibTrans" cxnId="{F7A71F65-85F5-4C54-AC97-0E4BE8696605}">
      <dgm:prSet/>
      <dgm:spPr/>
      <dgm:t>
        <a:bodyPr/>
        <a:lstStyle/>
        <a:p>
          <a:endParaRPr lang="en-IN"/>
        </a:p>
      </dgm:t>
    </dgm:pt>
    <dgm:pt modelId="{F806989F-FBCE-401F-8057-0FA46E2A6389}">
      <dgm:prSet phldrT="[Text]"/>
      <dgm:spPr/>
      <dgm:t>
        <a:bodyPr/>
        <a:lstStyle/>
        <a:p>
          <a:r>
            <a:rPr lang="en-US" dirty="0"/>
            <a:t>Select the Meal option</a:t>
          </a:r>
          <a:endParaRPr lang="en-IN" dirty="0"/>
        </a:p>
      </dgm:t>
    </dgm:pt>
    <dgm:pt modelId="{7C9347F6-BA61-4F41-9CB7-83A7843B243E}" type="parTrans" cxnId="{3F1DBD50-B8D8-40E3-9003-38137DB53E4D}">
      <dgm:prSet/>
      <dgm:spPr/>
      <dgm:t>
        <a:bodyPr/>
        <a:lstStyle/>
        <a:p>
          <a:endParaRPr lang="en-IN"/>
        </a:p>
      </dgm:t>
    </dgm:pt>
    <dgm:pt modelId="{C2CFAD78-642F-48F8-B600-F8649E045B55}" type="sibTrans" cxnId="{3F1DBD50-B8D8-40E3-9003-38137DB53E4D}">
      <dgm:prSet/>
      <dgm:spPr/>
      <dgm:t>
        <a:bodyPr/>
        <a:lstStyle/>
        <a:p>
          <a:endParaRPr lang="en-IN"/>
        </a:p>
      </dgm:t>
    </dgm:pt>
    <dgm:pt modelId="{09E790BB-9764-4F61-A848-BBA6904C7621}">
      <dgm:prSet phldrT="[Text]"/>
      <dgm:spPr/>
      <dgm:t>
        <a:bodyPr/>
        <a:lstStyle/>
        <a:p>
          <a:r>
            <a:rPr lang="en-US" dirty="0"/>
            <a:t>Total amount to be paid</a:t>
          </a:r>
          <a:endParaRPr lang="en-IN" dirty="0"/>
        </a:p>
      </dgm:t>
    </dgm:pt>
    <dgm:pt modelId="{EABCAAE0-859C-41E0-8302-15E3DF36AC46}" type="parTrans" cxnId="{F316A2CD-7918-426C-A9B1-12CAE009C603}">
      <dgm:prSet/>
      <dgm:spPr/>
      <dgm:t>
        <a:bodyPr/>
        <a:lstStyle/>
        <a:p>
          <a:endParaRPr lang="en-IN"/>
        </a:p>
      </dgm:t>
    </dgm:pt>
    <dgm:pt modelId="{5815134F-D3B9-49B0-833A-05B796162AD8}" type="sibTrans" cxnId="{F316A2CD-7918-426C-A9B1-12CAE009C603}">
      <dgm:prSet/>
      <dgm:spPr/>
      <dgm:t>
        <a:bodyPr/>
        <a:lstStyle/>
        <a:p>
          <a:endParaRPr lang="en-IN"/>
        </a:p>
      </dgm:t>
    </dgm:pt>
    <dgm:pt modelId="{38C0BF6B-F56D-4EAF-964D-3F54881ABBD1}">
      <dgm:prSet phldrT="[Text]"/>
      <dgm:spPr/>
      <dgm:t>
        <a:bodyPr/>
        <a:lstStyle/>
        <a:p>
          <a:r>
            <a:rPr lang="en-US" dirty="0"/>
            <a:t>Choose the method of Payment</a:t>
          </a:r>
          <a:endParaRPr lang="en-IN" dirty="0"/>
        </a:p>
      </dgm:t>
    </dgm:pt>
    <dgm:pt modelId="{0FA8A49C-622D-42A2-96B3-2D71839BC506}" type="parTrans" cxnId="{3DB9C992-3934-4CDD-A8DE-089CE46C714A}">
      <dgm:prSet/>
      <dgm:spPr/>
      <dgm:t>
        <a:bodyPr/>
        <a:lstStyle/>
        <a:p>
          <a:endParaRPr lang="en-IN"/>
        </a:p>
      </dgm:t>
    </dgm:pt>
    <dgm:pt modelId="{2FC789C4-03B7-493F-BF83-E4FA605DB840}" type="sibTrans" cxnId="{3DB9C992-3934-4CDD-A8DE-089CE46C714A}">
      <dgm:prSet/>
      <dgm:spPr/>
      <dgm:t>
        <a:bodyPr/>
        <a:lstStyle/>
        <a:p>
          <a:endParaRPr lang="en-IN"/>
        </a:p>
      </dgm:t>
    </dgm:pt>
    <dgm:pt modelId="{DA7EDC14-C967-4814-9AD2-4D36EE69D052}">
      <dgm:prSet phldrT="[Text]"/>
      <dgm:spPr/>
      <dgm:t>
        <a:bodyPr/>
        <a:lstStyle/>
        <a:p>
          <a:r>
            <a:rPr lang="en-US" dirty="0"/>
            <a:t>Printing of Boarding Pass </a:t>
          </a:r>
          <a:endParaRPr lang="en-IN" dirty="0"/>
        </a:p>
      </dgm:t>
    </dgm:pt>
    <dgm:pt modelId="{C21CC53D-4AFA-40DB-957C-94AA1C9F041A}" type="parTrans" cxnId="{7B0B68ED-1BB4-4803-903A-61690E5DD856}">
      <dgm:prSet/>
      <dgm:spPr/>
      <dgm:t>
        <a:bodyPr/>
        <a:lstStyle/>
        <a:p>
          <a:endParaRPr lang="en-IN"/>
        </a:p>
      </dgm:t>
    </dgm:pt>
    <dgm:pt modelId="{A148934D-E1BE-459B-877A-A1652C87257A}" type="sibTrans" cxnId="{7B0B68ED-1BB4-4803-903A-61690E5DD856}">
      <dgm:prSet/>
      <dgm:spPr/>
      <dgm:t>
        <a:bodyPr/>
        <a:lstStyle/>
        <a:p>
          <a:endParaRPr lang="en-IN"/>
        </a:p>
      </dgm:t>
    </dgm:pt>
    <dgm:pt modelId="{71D649FC-06FD-4ED2-BD33-86F3959F2498}" type="pres">
      <dgm:prSet presAssocID="{5FB2B585-EE30-4D2A-AE62-F1ABEE6B7BCA}" presName="rootnode" presStyleCnt="0">
        <dgm:presLayoutVars>
          <dgm:chMax/>
          <dgm:chPref/>
          <dgm:dir/>
          <dgm:animLvl val="lvl"/>
        </dgm:presLayoutVars>
      </dgm:prSet>
      <dgm:spPr/>
    </dgm:pt>
    <dgm:pt modelId="{00FAC86F-D4E9-4688-B627-9F527194BE2D}" type="pres">
      <dgm:prSet presAssocID="{35054666-F397-4F3C-AAC4-F5B0FE5FD155}" presName="composite" presStyleCnt="0"/>
      <dgm:spPr/>
    </dgm:pt>
    <dgm:pt modelId="{B0FFA6B1-A464-458A-B6AE-74A70A71A801}" type="pres">
      <dgm:prSet presAssocID="{35054666-F397-4F3C-AAC4-F5B0FE5FD155}" presName="bentUpArrow1" presStyleLbl="alignImgPlace1" presStyleIdx="0" presStyleCnt="12" custLinFactNeighborY="-5235"/>
      <dgm:spPr/>
    </dgm:pt>
    <dgm:pt modelId="{0963F466-CB31-4CF8-9D42-7541A6819FEB}" type="pres">
      <dgm:prSet presAssocID="{35054666-F397-4F3C-AAC4-F5B0FE5FD155}" presName="ParentText" presStyleLbl="node1" presStyleIdx="0" presStyleCnt="13">
        <dgm:presLayoutVars>
          <dgm:chMax val="1"/>
          <dgm:chPref val="1"/>
          <dgm:bulletEnabled val="1"/>
        </dgm:presLayoutVars>
      </dgm:prSet>
      <dgm:spPr/>
    </dgm:pt>
    <dgm:pt modelId="{47DBF66B-7E83-460F-9C78-A074F3008A56}" type="pres">
      <dgm:prSet presAssocID="{35054666-F397-4F3C-AAC4-F5B0FE5FD155}" presName="ChildText" presStyleLbl="revTx" presStyleIdx="0" presStyleCnt="12">
        <dgm:presLayoutVars>
          <dgm:chMax val="0"/>
          <dgm:chPref val="0"/>
          <dgm:bulletEnabled val="1"/>
        </dgm:presLayoutVars>
      </dgm:prSet>
      <dgm:spPr/>
    </dgm:pt>
    <dgm:pt modelId="{453D5234-1800-4478-A3BC-2B03E3F5B4B3}" type="pres">
      <dgm:prSet presAssocID="{A7716699-7DAF-418A-BAEF-1D6E864332FE}" presName="sibTrans" presStyleCnt="0"/>
      <dgm:spPr/>
    </dgm:pt>
    <dgm:pt modelId="{0FC3B75A-917F-499A-AB7F-E91DBF7126A2}" type="pres">
      <dgm:prSet presAssocID="{0BA73469-37A3-4922-923F-DBD24DA762FA}" presName="composite" presStyleCnt="0"/>
      <dgm:spPr/>
    </dgm:pt>
    <dgm:pt modelId="{5E59EBED-D5D0-4147-8914-F36B82C25E15}" type="pres">
      <dgm:prSet presAssocID="{0BA73469-37A3-4922-923F-DBD24DA762FA}" presName="bentUpArrow1" presStyleLbl="alignImgPlace1" presStyleIdx="1" presStyleCnt="12"/>
      <dgm:spPr/>
    </dgm:pt>
    <dgm:pt modelId="{E30D76D2-E851-431E-92DE-0675C2285648}" type="pres">
      <dgm:prSet presAssocID="{0BA73469-37A3-4922-923F-DBD24DA762FA}" presName="ParentText" presStyleLbl="node1" presStyleIdx="1" presStyleCnt="13">
        <dgm:presLayoutVars>
          <dgm:chMax val="1"/>
          <dgm:chPref val="1"/>
          <dgm:bulletEnabled val="1"/>
        </dgm:presLayoutVars>
      </dgm:prSet>
      <dgm:spPr/>
    </dgm:pt>
    <dgm:pt modelId="{89C77347-F3AC-4422-93BA-A5EF5AA4BE24}" type="pres">
      <dgm:prSet presAssocID="{0BA73469-37A3-4922-923F-DBD24DA762FA}" presName="ChildText" presStyleLbl="revTx" presStyleIdx="1" presStyleCnt="12">
        <dgm:presLayoutVars>
          <dgm:chMax val="0"/>
          <dgm:chPref val="0"/>
          <dgm:bulletEnabled val="1"/>
        </dgm:presLayoutVars>
      </dgm:prSet>
      <dgm:spPr/>
    </dgm:pt>
    <dgm:pt modelId="{C15ED6CD-5CA2-47B7-B714-BB3C599031B5}" type="pres">
      <dgm:prSet presAssocID="{FDF17D29-2DB2-488D-9754-FCF415C4F127}" presName="sibTrans" presStyleCnt="0"/>
      <dgm:spPr/>
    </dgm:pt>
    <dgm:pt modelId="{373CA3C2-4AB4-43AC-92BB-8E2FC8C585D7}" type="pres">
      <dgm:prSet presAssocID="{3DD191FB-0469-4290-9C7F-C4358EA4379C}" presName="composite" presStyleCnt="0"/>
      <dgm:spPr/>
    </dgm:pt>
    <dgm:pt modelId="{5D361A83-B464-4324-9F00-65E21D64540B}" type="pres">
      <dgm:prSet presAssocID="{3DD191FB-0469-4290-9C7F-C4358EA4379C}" presName="bentUpArrow1" presStyleLbl="alignImgPlace1" presStyleIdx="2" presStyleCnt="12"/>
      <dgm:spPr/>
    </dgm:pt>
    <dgm:pt modelId="{6997D1FB-C7F5-4E43-861D-4F6566EF8B52}" type="pres">
      <dgm:prSet presAssocID="{3DD191FB-0469-4290-9C7F-C4358EA4379C}" presName="ParentText" presStyleLbl="node1" presStyleIdx="2" presStyleCnt="13">
        <dgm:presLayoutVars>
          <dgm:chMax val="1"/>
          <dgm:chPref val="1"/>
          <dgm:bulletEnabled val="1"/>
        </dgm:presLayoutVars>
      </dgm:prSet>
      <dgm:spPr/>
    </dgm:pt>
    <dgm:pt modelId="{FCDE9D19-9B6B-4C58-8170-3E5922ED6114}" type="pres">
      <dgm:prSet presAssocID="{3DD191FB-0469-4290-9C7F-C4358EA4379C}" presName="ChildText" presStyleLbl="revTx" presStyleIdx="2" presStyleCnt="12">
        <dgm:presLayoutVars>
          <dgm:chMax val="0"/>
          <dgm:chPref val="0"/>
          <dgm:bulletEnabled val="1"/>
        </dgm:presLayoutVars>
      </dgm:prSet>
      <dgm:spPr/>
    </dgm:pt>
    <dgm:pt modelId="{FE06BD2B-8776-46A7-85EE-4FA671088BEB}" type="pres">
      <dgm:prSet presAssocID="{047EACBC-EA76-4E0C-A7FA-04DE8DF2957A}" presName="sibTrans" presStyleCnt="0"/>
      <dgm:spPr/>
    </dgm:pt>
    <dgm:pt modelId="{5A037780-5173-426F-8F13-BB6384082A76}" type="pres">
      <dgm:prSet presAssocID="{B9AD29B2-C38F-41AD-BEA7-91F40F54C420}" presName="composite" presStyleCnt="0"/>
      <dgm:spPr/>
    </dgm:pt>
    <dgm:pt modelId="{3A92EF3F-8B01-46A6-BED4-E663F9C968C9}" type="pres">
      <dgm:prSet presAssocID="{B9AD29B2-C38F-41AD-BEA7-91F40F54C420}" presName="bentUpArrow1" presStyleLbl="alignImgPlace1" presStyleIdx="3" presStyleCnt="12"/>
      <dgm:spPr/>
    </dgm:pt>
    <dgm:pt modelId="{4B04C79A-21AF-4C59-A30E-1E2F6A95A26A}" type="pres">
      <dgm:prSet presAssocID="{B9AD29B2-C38F-41AD-BEA7-91F40F54C420}" presName="ParentText" presStyleLbl="node1" presStyleIdx="3" presStyleCnt="13">
        <dgm:presLayoutVars>
          <dgm:chMax val="1"/>
          <dgm:chPref val="1"/>
          <dgm:bulletEnabled val="1"/>
        </dgm:presLayoutVars>
      </dgm:prSet>
      <dgm:spPr/>
    </dgm:pt>
    <dgm:pt modelId="{56DAE49D-1264-4436-B4C6-3C11BE6FB822}" type="pres">
      <dgm:prSet presAssocID="{B9AD29B2-C38F-41AD-BEA7-91F40F54C420}" presName="ChildText" presStyleLbl="revTx" presStyleIdx="3" presStyleCnt="12">
        <dgm:presLayoutVars>
          <dgm:chMax val="0"/>
          <dgm:chPref val="0"/>
          <dgm:bulletEnabled val="1"/>
        </dgm:presLayoutVars>
      </dgm:prSet>
      <dgm:spPr/>
    </dgm:pt>
    <dgm:pt modelId="{9557649C-D1A3-46CD-8870-85DE75E05A8B}" type="pres">
      <dgm:prSet presAssocID="{D7DEE9D1-61A4-4D05-BA66-B508184BC2D8}" presName="sibTrans" presStyleCnt="0"/>
      <dgm:spPr/>
    </dgm:pt>
    <dgm:pt modelId="{7E50E104-91DD-4389-8099-072344B59698}" type="pres">
      <dgm:prSet presAssocID="{E6050430-4416-454C-9595-CDE3855FA297}" presName="composite" presStyleCnt="0"/>
      <dgm:spPr/>
    </dgm:pt>
    <dgm:pt modelId="{6B708BC3-3AEF-4523-9E8B-FEC0A12750A8}" type="pres">
      <dgm:prSet presAssocID="{E6050430-4416-454C-9595-CDE3855FA297}" presName="bentUpArrow1" presStyleLbl="alignImgPlace1" presStyleIdx="4" presStyleCnt="12"/>
      <dgm:spPr/>
    </dgm:pt>
    <dgm:pt modelId="{D14E1858-FF44-41C6-B6E1-5EDB9DC23060}" type="pres">
      <dgm:prSet presAssocID="{E6050430-4416-454C-9595-CDE3855FA297}" presName="ParentText" presStyleLbl="node1" presStyleIdx="4" presStyleCnt="13">
        <dgm:presLayoutVars>
          <dgm:chMax val="1"/>
          <dgm:chPref val="1"/>
          <dgm:bulletEnabled val="1"/>
        </dgm:presLayoutVars>
      </dgm:prSet>
      <dgm:spPr/>
    </dgm:pt>
    <dgm:pt modelId="{67DF235A-11AD-4D63-BC73-00D913E3CB83}" type="pres">
      <dgm:prSet presAssocID="{E6050430-4416-454C-9595-CDE3855FA297}" presName="ChildText" presStyleLbl="revTx" presStyleIdx="4" presStyleCnt="12">
        <dgm:presLayoutVars>
          <dgm:chMax val="0"/>
          <dgm:chPref val="0"/>
          <dgm:bulletEnabled val="1"/>
        </dgm:presLayoutVars>
      </dgm:prSet>
      <dgm:spPr/>
    </dgm:pt>
    <dgm:pt modelId="{99F3662E-E17E-4AEA-8500-06DC2F2F7651}" type="pres">
      <dgm:prSet presAssocID="{39F89A4F-A693-477C-A627-8CB4FB0455F7}" presName="sibTrans" presStyleCnt="0"/>
      <dgm:spPr/>
    </dgm:pt>
    <dgm:pt modelId="{0D78300E-D882-4B03-8464-60F8018F590A}" type="pres">
      <dgm:prSet presAssocID="{B8694D9E-16B6-413E-9D6B-500C555D5AE2}" presName="composite" presStyleCnt="0"/>
      <dgm:spPr/>
    </dgm:pt>
    <dgm:pt modelId="{41E54EA5-7664-421C-851D-BC2588738C49}" type="pres">
      <dgm:prSet presAssocID="{B8694D9E-16B6-413E-9D6B-500C555D5AE2}" presName="bentUpArrow1" presStyleLbl="alignImgPlace1" presStyleIdx="5" presStyleCnt="12"/>
      <dgm:spPr/>
    </dgm:pt>
    <dgm:pt modelId="{A2FA6BDA-A647-4CC0-B9EC-611A86294572}" type="pres">
      <dgm:prSet presAssocID="{B8694D9E-16B6-413E-9D6B-500C555D5AE2}" presName="ParentText" presStyleLbl="node1" presStyleIdx="5" presStyleCnt="13">
        <dgm:presLayoutVars>
          <dgm:chMax val="1"/>
          <dgm:chPref val="1"/>
          <dgm:bulletEnabled val="1"/>
        </dgm:presLayoutVars>
      </dgm:prSet>
      <dgm:spPr/>
    </dgm:pt>
    <dgm:pt modelId="{79FAFE30-782B-4E62-85E0-78E7339DEF1E}" type="pres">
      <dgm:prSet presAssocID="{B8694D9E-16B6-413E-9D6B-500C555D5AE2}" presName="ChildText" presStyleLbl="revTx" presStyleIdx="5" presStyleCnt="12">
        <dgm:presLayoutVars>
          <dgm:chMax val="0"/>
          <dgm:chPref val="0"/>
          <dgm:bulletEnabled val="1"/>
        </dgm:presLayoutVars>
      </dgm:prSet>
      <dgm:spPr/>
    </dgm:pt>
    <dgm:pt modelId="{31D916E5-91A2-4736-9FCE-FD3A4BD8F3A2}" type="pres">
      <dgm:prSet presAssocID="{12A9A656-39F5-45C1-88A4-B87FC29A65EC}" presName="sibTrans" presStyleCnt="0"/>
      <dgm:spPr/>
    </dgm:pt>
    <dgm:pt modelId="{6BE4EFBC-AB9E-48F7-AEEA-17BDC1DF556E}" type="pres">
      <dgm:prSet presAssocID="{6D817FC6-3D15-4038-A459-4150387BB8EC}" presName="composite" presStyleCnt="0"/>
      <dgm:spPr/>
    </dgm:pt>
    <dgm:pt modelId="{229EA368-6EA3-4149-95A3-386A3FB95189}" type="pres">
      <dgm:prSet presAssocID="{6D817FC6-3D15-4038-A459-4150387BB8EC}" presName="bentUpArrow1" presStyleLbl="alignImgPlace1" presStyleIdx="6" presStyleCnt="12"/>
      <dgm:spPr/>
    </dgm:pt>
    <dgm:pt modelId="{928895B7-0AF7-45DA-A163-8579712FDBE3}" type="pres">
      <dgm:prSet presAssocID="{6D817FC6-3D15-4038-A459-4150387BB8EC}" presName="ParentText" presStyleLbl="node1" presStyleIdx="6" presStyleCnt="13">
        <dgm:presLayoutVars>
          <dgm:chMax val="1"/>
          <dgm:chPref val="1"/>
          <dgm:bulletEnabled val="1"/>
        </dgm:presLayoutVars>
      </dgm:prSet>
      <dgm:spPr/>
    </dgm:pt>
    <dgm:pt modelId="{B2443C78-F6B2-4438-B26E-16B94946201C}" type="pres">
      <dgm:prSet presAssocID="{6D817FC6-3D15-4038-A459-4150387BB8EC}" presName="ChildText" presStyleLbl="revTx" presStyleIdx="6" presStyleCnt="12">
        <dgm:presLayoutVars>
          <dgm:chMax val="0"/>
          <dgm:chPref val="0"/>
          <dgm:bulletEnabled val="1"/>
        </dgm:presLayoutVars>
      </dgm:prSet>
      <dgm:spPr/>
    </dgm:pt>
    <dgm:pt modelId="{460ED38E-4D78-48AC-ABA7-6D39F9A8171E}" type="pres">
      <dgm:prSet presAssocID="{6BE0B780-43DB-4CF1-A88A-D1B87B2E60DF}" presName="sibTrans" presStyleCnt="0"/>
      <dgm:spPr/>
    </dgm:pt>
    <dgm:pt modelId="{BE714F3A-D1EB-4E57-A025-D742E92FB70F}" type="pres">
      <dgm:prSet presAssocID="{F19A1222-AFB5-42F5-9FC0-821E49EAD60E}" presName="composite" presStyleCnt="0"/>
      <dgm:spPr/>
    </dgm:pt>
    <dgm:pt modelId="{FDD239AD-810C-40FD-8CEF-B46F882740B4}" type="pres">
      <dgm:prSet presAssocID="{F19A1222-AFB5-42F5-9FC0-821E49EAD60E}" presName="bentUpArrow1" presStyleLbl="alignImgPlace1" presStyleIdx="7" presStyleCnt="12"/>
      <dgm:spPr/>
    </dgm:pt>
    <dgm:pt modelId="{27474A70-CB48-44D1-9A03-27197FAC214A}" type="pres">
      <dgm:prSet presAssocID="{F19A1222-AFB5-42F5-9FC0-821E49EAD60E}" presName="ParentText" presStyleLbl="node1" presStyleIdx="7" presStyleCnt="13">
        <dgm:presLayoutVars>
          <dgm:chMax val="1"/>
          <dgm:chPref val="1"/>
          <dgm:bulletEnabled val="1"/>
        </dgm:presLayoutVars>
      </dgm:prSet>
      <dgm:spPr/>
    </dgm:pt>
    <dgm:pt modelId="{5E2DEA6C-AABE-48E7-8543-4865A9875DC3}" type="pres">
      <dgm:prSet presAssocID="{F19A1222-AFB5-42F5-9FC0-821E49EAD60E}" presName="ChildText" presStyleLbl="revTx" presStyleIdx="7" presStyleCnt="12">
        <dgm:presLayoutVars>
          <dgm:chMax val="0"/>
          <dgm:chPref val="0"/>
          <dgm:bulletEnabled val="1"/>
        </dgm:presLayoutVars>
      </dgm:prSet>
      <dgm:spPr/>
    </dgm:pt>
    <dgm:pt modelId="{B7215124-DE74-4209-9859-634421C1C5B5}" type="pres">
      <dgm:prSet presAssocID="{FD1764D1-2AD5-4161-B142-259E783E56F8}" presName="sibTrans" presStyleCnt="0"/>
      <dgm:spPr/>
    </dgm:pt>
    <dgm:pt modelId="{F4DA370E-92A5-4170-8AF1-3FD10A59AC97}" type="pres">
      <dgm:prSet presAssocID="{D1E97007-61CA-44BB-ADBD-881FA24D1476}" presName="composite" presStyleCnt="0"/>
      <dgm:spPr/>
    </dgm:pt>
    <dgm:pt modelId="{903D0CBC-FA23-4555-9E60-B34E7BAF42DE}" type="pres">
      <dgm:prSet presAssocID="{D1E97007-61CA-44BB-ADBD-881FA24D1476}" presName="bentUpArrow1" presStyleLbl="alignImgPlace1" presStyleIdx="8" presStyleCnt="12"/>
      <dgm:spPr/>
    </dgm:pt>
    <dgm:pt modelId="{054DC594-5D8B-47DC-9BEE-D01EE0EEA018}" type="pres">
      <dgm:prSet presAssocID="{D1E97007-61CA-44BB-ADBD-881FA24D1476}" presName="ParentText" presStyleLbl="node1" presStyleIdx="8" presStyleCnt="13">
        <dgm:presLayoutVars>
          <dgm:chMax val="1"/>
          <dgm:chPref val="1"/>
          <dgm:bulletEnabled val="1"/>
        </dgm:presLayoutVars>
      </dgm:prSet>
      <dgm:spPr/>
    </dgm:pt>
    <dgm:pt modelId="{87759A5B-01A4-41D4-9C0D-E0F821F5A948}" type="pres">
      <dgm:prSet presAssocID="{D1E97007-61CA-44BB-ADBD-881FA24D1476}" presName="ChildText" presStyleLbl="revTx" presStyleIdx="8" presStyleCnt="12">
        <dgm:presLayoutVars>
          <dgm:chMax val="0"/>
          <dgm:chPref val="0"/>
          <dgm:bulletEnabled val="1"/>
        </dgm:presLayoutVars>
      </dgm:prSet>
      <dgm:spPr/>
    </dgm:pt>
    <dgm:pt modelId="{9A7DB9C2-781B-468F-BFB2-9D8E4BC0FB54}" type="pres">
      <dgm:prSet presAssocID="{B321FFDC-7221-40C2-BD8A-3F9F618F5F9B}" presName="sibTrans" presStyleCnt="0"/>
      <dgm:spPr/>
    </dgm:pt>
    <dgm:pt modelId="{98A0332C-8A1D-459B-BBDC-A5D617E03CFB}" type="pres">
      <dgm:prSet presAssocID="{F806989F-FBCE-401F-8057-0FA46E2A6389}" presName="composite" presStyleCnt="0"/>
      <dgm:spPr/>
    </dgm:pt>
    <dgm:pt modelId="{0F299362-73C1-43E6-AB52-D56EF3C99F2E}" type="pres">
      <dgm:prSet presAssocID="{F806989F-FBCE-401F-8057-0FA46E2A6389}" presName="bentUpArrow1" presStyleLbl="alignImgPlace1" presStyleIdx="9" presStyleCnt="12"/>
      <dgm:spPr/>
    </dgm:pt>
    <dgm:pt modelId="{074DC692-176E-487A-ADF4-A7EC45763460}" type="pres">
      <dgm:prSet presAssocID="{F806989F-FBCE-401F-8057-0FA46E2A6389}" presName="ParentText" presStyleLbl="node1" presStyleIdx="9" presStyleCnt="13">
        <dgm:presLayoutVars>
          <dgm:chMax val="1"/>
          <dgm:chPref val="1"/>
          <dgm:bulletEnabled val="1"/>
        </dgm:presLayoutVars>
      </dgm:prSet>
      <dgm:spPr/>
    </dgm:pt>
    <dgm:pt modelId="{9A3C95B1-84B0-4DBE-B1A6-72E3E9FC16B3}" type="pres">
      <dgm:prSet presAssocID="{F806989F-FBCE-401F-8057-0FA46E2A6389}" presName="ChildText" presStyleLbl="revTx" presStyleIdx="9" presStyleCnt="12">
        <dgm:presLayoutVars>
          <dgm:chMax val="0"/>
          <dgm:chPref val="0"/>
          <dgm:bulletEnabled val="1"/>
        </dgm:presLayoutVars>
      </dgm:prSet>
      <dgm:spPr/>
    </dgm:pt>
    <dgm:pt modelId="{936F910E-5235-4A5D-B94B-C8FED4EADB7E}" type="pres">
      <dgm:prSet presAssocID="{C2CFAD78-642F-48F8-B600-F8649E045B55}" presName="sibTrans" presStyleCnt="0"/>
      <dgm:spPr/>
    </dgm:pt>
    <dgm:pt modelId="{62B4BBFF-9228-4390-BF82-B44C9F003681}" type="pres">
      <dgm:prSet presAssocID="{09E790BB-9764-4F61-A848-BBA6904C7621}" presName="composite" presStyleCnt="0"/>
      <dgm:spPr/>
    </dgm:pt>
    <dgm:pt modelId="{E25F7E30-94BF-4CB5-9A18-6FE9BCD53770}" type="pres">
      <dgm:prSet presAssocID="{09E790BB-9764-4F61-A848-BBA6904C7621}" presName="bentUpArrow1" presStyleLbl="alignImgPlace1" presStyleIdx="10" presStyleCnt="12"/>
      <dgm:spPr/>
    </dgm:pt>
    <dgm:pt modelId="{6470EEC3-02EA-4922-AF23-8D21B4DFD37B}" type="pres">
      <dgm:prSet presAssocID="{09E790BB-9764-4F61-A848-BBA6904C7621}" presName="ParentText" presStyleLbl="node1" presStyleIdx="10" presStyleCnt="13">
        <dgm:presLayoutVars>
          <dgm:chMax val="1"/>
          <dgm:chPref val="1"/>
          <dgm:bulletEnabled val="1"/>
        </dgm:presLayoutVars>
      </dgm:prSet>
      <dgm:spPr/>
    </dgm:pt>
    <dgm:pt modelId="{1B621998-B324-4CDB-9973-01D34C315938}" type="pres">
      <dgm:prSet presAssocID="{09E790BB-9764-4F61-A848-BBA6904C7621}" presName="ChildText" presStyleLbl="revTx" presStyleIdx="10" presStyleCnt="12">
        <dgm:presLayoutVars>
          <dgm:chMax val="0"/>
          <dgm:chPref val="0"/>
          <dgm:bulletEnabled val="1"/>
        </dgm:presLayoutVars>
      </dgm:prSet>
      <dgm:spPr/>
    </dgm:pt>
    <dgm:pt modelId="{98693CA4-8FBB-44F7-8086-4F8EB5D9857E}" type="pres">
      <dgm:prSet presAssocID="{5815134F-D3B9-49B0-833A-05B796162AD8}" presName="sibTrans" presStyleCnt="0"/>
      <dgm:spPr/>
    </dgm:pt>
    <dgm:pt modelId="{A6EF7DD4-0775-4679-9105-2C904174AC22}" type="pres">
      <dgm:prSet presAssocID="{38C0BF6B-F56D-4EAF-964D-3F54881ABBD1}" presName="composite" presStyleCnt="0"/>
      <dgm:spPr/>
    </dgm:pt>
    <dgm:pt modelId="{F40110FC-1CDD-499D-9CF1-27333A5C1F44}" type="pres">
      <dgm:prSet presAssocID="{38C0BF6B-F56D-4EAF-964D-3F54881ABBD1}" presName="bentUpArrow1" presStyleLbl="alignImgPlace1" presStyleIdx="11" presStyleCnt="12"/>
      <dgm:spPr/>
    </dgm:pt>
    <dgm:pt modelId="{3746DFC9-7BA1-4B2D-9C0D-42FFECBD9D4A}" type="pres">
      <dgm:prSet presAssocID="{38C0BF6B-F56D-4EAF-964D-3F54881ABBD1}" presName="ParentText" presStyleLbl="node1" presStyleIdx="11" presStyleCnt="13">
        <dgm:presLayoutVars>
          <dgm:chMax val="1"/>
          <dgm:chPref val="1"/>
          <dgm:bulletEnabled val="1"/>
        </dgm:presLayoutVars>
      </dgm:prSet>
      <dgm:spPr/>
    </dgm:pt>
    <dgm:pt modelId="{7005ACE4-1350-4D72-8CDD-05A9F3063046}" type="pres">
      <dgm:prSet presAssocID="{38C0BF6B-F56D-4EAF-964D-3F54881ABBD1}" presName="ChildText" presStyleLbl="revTx" presStyleIdx="11" presStyleCnt="12">
        <dgm:presLayoutVars>
          <dgm:chMax val="0"/>
          <dgm:chPref val="0"/>
          <dgm:bulletEnabled val="1"/>
        </dgm:presLayoutVars>
      </dgm:prSet>
      <dgm:spPr/>
    </dgm:pt>
    <dgm:pt modelId="{B2281372-54FC-4458-835C-D5323AB448FD}" type="pres">
      <dgm:prSet presAssocID="{2FC789C4-03B7-493F-BF83-E4FA605DB840}" presName="sibTrans" presStyleCnt="0"/>
      <dgm:spPr/>
    </dgm:pt>
    <dgm:pt modelId="{14B7F758-F005-4602-9D6B-12CEFE95F7D6}" type="pres">
      <dgm:prSet presAssocID="{DA7EDC14-C967-4814-9AD2-4D36EE69D052}" presName="composite" presStyleCnt="0"/>
      <dgm:spPr/>
    </dgm:pt>
    <dgm:pt modelId="{FBBF7E1E-765F-447B-9D11-27D85AA4218E}" type="pres">
      <dgm:prSet presAssocID="{DA7EDC14-C967-4814-9AD2-4D36EE69D052}" presName="ParentText" presStyleLbl="node1" presStyleIdx="12" presStyleCnt="13">
        <dgm:presLayoutVars>
          <dgm:chMax val="1"/>
          <dgm:chPref val="1"/>
          <dgm:bulletEnabled val="1"/>
        </dgm:presLayoutVars>
      </dgm:prSet>
      <dgm:spPr/>
    </dgm:pt>
  </dgm:ptLst>
  <dgm:cxnLst>
    <dgm:cxn modelId="{55517011-C7E3-47E5-898A-9BF582227742}" type="presOf" srcId="{35054666-F397-4F3C-AAC4-F5B0FE5FD155}" destId="{0963F466-CB31-4CF8-9D42-7541A6819FEB}" srcOrd="0" destOrd="0" presId="urn:microsoft.com/office/officeart/2005/8/layout/StepDownProcess"/>
    <dgm:cxn modelId="{FB53B41C-E11E-45B6-9DDF-EAD45888A949}" type="presOf" srcId="{6D817FC6-3D15-4038-A459-4150387BB8EC}" destId="{928895B7-0AF7-45DA-A163-8579712FDBE3}" srcOrd="0" destOrd="0" presId="urn:microsoft.com/office/officeart/2005/8/layout/StepDownProcess"/>
    <dgm:cxn modelId="{F47D6923-3275-490E-A040-DC4363759CE3}" type="presOf" srcId="{B9AD29B2-C38F-41AD-BEA7-91F40F54C420}" destId="{4B04C79A-21AF-4C59-A30E-1E2F6A95A26A}" srcOrd="0" destOrd="0" presId="urn:microsoft.com/office/officeart/2005/8/layout/StepDownProcess"/>
    <dgm:cxn modelId="{48AF1633-F798-4E89-9A04-C78D81D3E825}" type="presOf" srcId="{DA7EDC14-C967-4814-9AD2-4D36EE69D052}" destId="{FBBF7E1E-765F-447B-9D11-27D85AA4218E}" srcOrd="0" destOrd="0" presId="urn:microsoft.com/office/officeart/2005/8/layout/StepDownProcess"/>
    <dgm:cxn modelId="{C844873F-053E-49F4-B4B0-F2B302A48B74}" srcId="{5FB2B585-EE30-4D2A-AE62-F1ABEE6B7BCA}" destId="{B8694D9E-16B6-413E-9D6B-500C555D5AE2}" srcOrd="5" destOrd="0" parTransId="{4DFF751B-2641-4846-8A8F-BBC056512229}" sibTransId="{12A9A656-39F5-45C1-88A4-B87FC29A65EC}"/>
    <dgm:cxn modelId="{16396862-D39D-4BC4-9A62-EB53C7A2537C}" srcId="{5FB2B585-EE30-4D2A-AE62-F1ABEE6B7BCA}" destId="{35054666-F397-4F3C-AAC4-F5B0FE5FD155}" srcOrd="0" destOrd="0" parTransId="{44DAC626-82A5-446F-9B2D-7C70F88B83CF}" sibTransId="{A7716699-7DAF-418A-BAEF-1D6E864332FE}"/>
    <dgm:cxn modelId="{F7A71F65-85F5-4C54-AC97-0E4BE8696605}" srcId="{5FB2B585-EE30-4D2A-AE62-F1ABEE6B7BCA}" destId="{D1E97007-61CA-44BB-ADBD-881FA24D1476}" srcOrd="8" destOrd="0" parTransId="{EBE9F51D-472B-4B9C-9C51-A431C94C454E}" sibTransId="{B321FFDC-7221-40C2-BD8A-3F9F618F5F9B}"/>
    <dgm:cxn modelId="{AF4E8265-C219-4042-A7DA-CD9DD4DADFD5}" srcId="{5FB2B585-EE30-4D2A-AE62-F1ABEE6B7BCA}" destId="{F19A1222-AFB5-42F5-9FC0-821E49EAD60E}" srcOrd="7" destOrd="0" parTransId="{9B2D2664-7B1F-42E2-81DC-05C6D94C11CA}" sibTransId="{FD1764D1-2AD5-4161-B142-259E783E56F8}"/>
    <dgm:cxn modelId="{C5498666-7603-404E-BB34-1DACA93F748E}" type="presOf" srcId="{E6050430-4416-454C-9595-CDE3855FA297}" destId="{D14E1858-FF44-41C6-B6E1-5EDB9DC23060}" srcOrd="0" destOrd="0" presId="urn:microsoft.com/office/officeart/2005/8/layout/StepDownProcess"/>
    <dgm:cxn modelId="{E8482067-C699-4488-BD60-CBFF83D94083}" srcId="{5FB2B585-EE30-4D2A-AE62-F1ABEE6B7BCA}" destId="{E6050430-4416-454C-9595-CDE3855FA297}" srcOrd="4" destOrd="0" parTransId="{664481A5-66CB-4B6B-B76C-3F8269D6DF82}" sibTransId="{39F89A4F-A693-477C-A627-8CB4FB0455F7}"/>
    <dgm:cxn modelId="{3F1DBD50-B8D8-40E3-9003-38137DB53E4D}" srcId="{5FB2B585-EE30-4D2A-AE62-F1ABEE6B7BCA}" destId="{F806989F-FBCE-401F-8057-0FA46E2A6389}" srcOrd="9" destOrd="0" parTransId="{7C9347F6-BA61-4F41-9CB7-83A7843B243E}" sibTransId="{C2CFAD78-642F-48F8-B600-F8649E045B55}"/>
    <dgm:cxn modelId="{CFAFB653-57B6-41F3-AFE0-7135C030DCFA}" type="presOf" srcId="{F19A1222-AFB5-42F5-9FC0-821E49EAD60E}" destId="{27474A70-CB48-44D1-9A03-27197FAC214A}" srcOrd="0" destOrd="0" presId="urn:microsoft.com/office/officeart/2005/8/layout/StepDownProcess"/>
    <dgm:cxn modelId="{385D117E-8A56-4C67-B2D2-E2C0F4BB8AC4}" type="presOf" srcId="{3DD191FB-0469-4290-9C7F-C4358EA4379C}" destId="{6997D1FB-C7F5-4E43-861D-4F6566EF8B52}" srcOrd="0" destOrd="0" presId="urn:microsoft.com/office/officeart/2005/8/layout/StepDownProcess"/>
    <dgm:cxn modelId="{7B905F7F-FB32-46CA-9F09-A06191362CCB}" type="presOf" srcId="{38C0BF6B-F56D-4EAF-964D-3F54881ABBD1}" destId="{3746DFC9-7BA1-4B2D-9C0D-42FFECBD9D4A}" srcOrd="0" destOrd="0" presId="urn:microsoft.com/office/officeart/2005/8/layout/StepDownProcess"/>
    <dgm:cxn modelId="{0439478C-4C10-4CF3-B3A1-FF94D7DB9998}" type="presOf" srcId="{0BA73469-37A3-4922-923F-DBD24DA762FA}" destId="{E30D76D2-E851-431E-92DE-0675C2285648}" srcOrd="0" destOrd="0" presId="urn:microsoft.com/office/officeart/2005/8/layout/StepDownProcess"/>
    <dgm:cxn modelId="{3DB9C992-3934-4CDD-A8DE-089CE46C714A}" srcId="{5FB2B585-EE30-4D2A-AE62-F1ABEE6B7BCA}" destId="{38C0BF6B-F56D-4EAF-964D-3F54881ABBD1}" srcOrd="11" destOrd="0" parTransId="{0FA8A49C-622D-42A2-96B3-2D71839BC506}" sibTransId="{2FC789C4-03B7-493F-BF83-E4FA605DB840}"/>
    <dgm:cxn modelId="{47EFF2B7-0A61-4EEB-8A71-F832D138978D}" srcId="{5FB2B585-EE30-4D2A-AE62-F1ABEE6B7BCA}" destId="{6D817FC6-3D15-4038-A459-4150387BB8EC}" srcOrd="6" destOrd="0" parTransId="{64A42B4C-6340-4DD1-9F53-0FEE18146119}" sibTransId="{6BE0B780-43DB-4CF1-A88A-D1B87B2E60DF}"/>
    <dgm:cxn modelId="{ECA9DCBC-01C2-4B32-A14E-28179A806827}" type="presOf" srcId="{D1E97007-61CA-44BB-ADBD-881FA24D1476}" destId="{054DC594-5D8B-47DC-9BEE-D01EE0EEA018}" srcOrd="0" destOrd="0" presId="urn:microsoft.com/office/officeart/2005/8/layout/StepDownProcess"/>
    <dgm:cxn modelId="{F316A2CD-7918-426C-A9B1-12CAE009C603}" srcId="{5FB2B585-EE30-4D2A-AE62-F1ABEE6B7BCA}" destId="{09E790BB-9764-4F61-A848-BBA6904C7621}" srcOrd="10" destOrd="0" parTransId="{EABCAAE0-859C-41E0-8302-15E3DF36AC46}" sibTransId="{5815134F-D3B9-49B0-833A-05B796162AD8}"/>
    <dgm:cxn modelId="{2D20AACF-27E5-4B9A-A436-7E004CF45D72}" type="presOf" srcId="{09E790BB-9764-4F61-A848-BBA6904C7621}" destId="{6470EEC3-02EA-4922-AF23-8D21B4DFD37B}" srcOrd="0" destOrd="0" presId="urn:microsoft.com/office/officeart/2005/8/layout/StepDownProcess"/>
    <dgm:cxn modelId="{E90064E5-510B-48DF-AB2C-1A7D3E9D72FB}" type="presOf" srcId="{5FB2B585-EE30-4D2A-AE62-F1ABEE6B7BCA}" destId="{71D649FC-06FD-4ED2-BD33-86F3959F2498}" srcOrd="0" destOrd="0" presId="urn:microsoft.com/office/officeart/2005/8/layout/StepDownProcess"/>
    <dgm:cxn modelId="{6BCB81E8-D704-43A2-B442-908CEFD4E6AB}" srcId="{5FB2B585-EE30-4D2A-AE62-F1ABEE6B7BCA}" destId="{0BA73469-37A3-4922-923F-DBD24DA762FA}" srcOrd="1" destOrd="0" parTransId="{B6B1D5E7-0D8D-408A-B21D-012C39053AB6}" sibTransId="{FDF17D29-2DB2-488D-9754-FCF415C4F127}"/>
    <dgm:cxn modelId="{7B0B68ED-1BB4-4803-903A-61690E5DD856}" srcId="{5FB2B585-EE30-4D2A-AE62-F1ABEE6B7BCA}" destId="{DA7EDC14-C967-4814-9AD2-4D36EE69D052}" srcOrd="12" destOrd="0" parTransId="{C21CC53D-4AFA-40DB-957C-94AA1C9F041A}" sibTransId="{A148934D-E1BE-459B-877A-A1652C87257A}"/>
    <dgm:cxn modelId="{ED6085EF-FBF9-4818-BB4C-DB3DF89285AA}" srcId="{5FB2B585-EE30-4D2A-AE62-F1ABEE6B7BCA}" destId="{B9AD29B2-C38F-41AD-BEA7-91F40F54C420}" srcOrd="3" destOrd="0" parTransId="{76AD37EE-C420-4C09-A3C8-94F378BB8407}" sibTransId="{D7DEE9D1-61A4-4D05-BA66-B508184BC2D8}"/>
    <dgm:cxn modelId="{D0EB03F6-64D5-42BD-AA1E-41815A27071E}" srcId="{5FB2B585-EE30-4D2A-AE62-F1ABEE6B7BCA}" destId="{3DD191FB-0469-4290-9C7F-C4358EA4379C}" srcOrd="2" destOrd="0" parTransId="{9040164E-5CCF-4855-8146-E6BF7F63BFFC}" sibTransId="{047EACBC-EA76-4E0C-A7FA-04DE8DF2957A}"/>
    <dgm:cxn modelId="{956BADF6-BF30-4BB9-82A6-D6968DF2EACA}" type="presOf" srcId="{B8694D9E-16B6-413E-9D6B-500C555D5AE2}" destId="{A2FA6BDA-A647-4CC0-B9EC-611A86294572}" srcOrd="0" destOrd="0" presId="urn:microsoft.com/office/officeart/2005/8/layout/StepDownProcess"/>
    <dgm:cxn modelId="{49C5E5F7-24CE-4CA3-AA2E-6505CA9CD3F1}" type="presOf" srcId="{F806989F-FBCE-401F-8057-0FA46E2A6389}" destId="{074DC692-176E-487A-ADF4-A7EC45763460}" srcOrd="0" destOrd="0" presId="urn:microsoft.com/office/officeart/2005/8/layout/StepDownProcess"/>
    <dgm:cxn modelId="{129079C3-FDD1-4ECF-A8AF-7FF170C59E55}" type="presParOf" srcId="{71D649FC-06FD-4ED2-BD33-86F3959F2498}" destId="{00FAC86F-D4E9-4688-B627-9F527194BE2D}" srcOrd="0" destOrd="0" presId="urn:microsoft.com/office/officeart/2005/8/layout/StepDownProcess"/>
    <dgm:cxn modelId="{6FD3DD64-934B-47DE-A628-31C93F84BE58}" type="presParOf" srcId="{00FAC86F-D4E9-4688-B627-9F527194BE2D}" destId="{B0FFA6B1-A464-458A-B6AE-74A70A71A801}" srcOrd="0" destOrd="0" presId="urn:microsoft.com/office/officeart/2005/8/layout/StepDownProcess"/>
    <dgm:cxn modelId="{8FBD7D81-8B14-437C-B816-44F5CFD706BF}" type="presParOf" srcId="{00FAC86F-D4E9-4688-B627-9F527194BE2D}" destId="{0963F466-CB31-4CF8-9D42-7541A6819FEB}" srcOrd="1" destOrd="0" presId="urn:microsoft.com/office/officeart/2005/8/layout/StepDownProcess"/>
    <dgm:cxn modelId="{7884B3A7-A127-4DCA-B90A-EF463F694272}" type="presParOf" srcId="{00FAC86F-D4E9-4688-B627-9F527194BE2D}" destId="{47DBF66B-7E83-460F-9C78-A074F3008A56}" srcOrd="2" destOrd="0" presId="urn:microsoft.com/office/officeart/2005/8/layout/StepDownProcess"/>
    <dgm:cxn modelId="{2C6E0B9C-C68A-429D-BD4B-82DFC39A67F9}" type="presParOf" srcId="{71D649FC-06FD-4ED2-BD33-86F3959F2498}" destId="{453D5234-1800-4478-A3BC-2B03E3F5B4B3}" srcOrd="1" destOrd="0" presId="urn:microsoft.com/office/officeart/2005/8/layout/StepDownProcess"/>
    <dgm:cxn modelId="{B32D8C5C-62D3-4EF7-927A-864E6D6B8F86}" type="presParOf" srcId="{71D649FC-06FD-4ED2-BD33-86F3959F2498}" destId="{0FC3B75A-917F-499A-AB7F-E91DBF7126A2}" srcOrd="2" destOrd="0" presId="urn:microsoft.com/office/officeart/2005/8/layout/StepDownProcess"/>
    <dgm:cxn modelId="{F85D8C86-B071-439A-B597-A3E67EBC6A99}" type="presParOf" srcId="{0FC3B75A-917F-499A-AB7F-E91DBF7126A2}" destId="{5E59EBED-D5D0-4147-8914-F36B82C25E15}" srcOrd="0" destOrd="0" presId="urn:microsoft.com/office/officeart/2005/8/layout/StepDownProcess"/>
    <dgm:cxn modelId="{63DF9713-E6A6-4B4C-B54B-A466A21964C0}" type="presParOf" srcId="{0FC3B75A-917F-499A-AB7F-E91DBF7126A2}" destId="{E30D76D2-E851-431E-92DE-0675C2285648}" srcOrd="1" destOrd="0" presId="urn:microsoft.com/office/officeart/2005/8/layout/StepDownProcess"/>
    <dgm:cxn modelId="{773981B0-E197-462C-A6C8-873CCACD18AC}" type="presParOf" srcId="{0FC3B75A-917F-499A-AB7F-E91DBF7126A2}" destId="{89C77347-F3AC-4422-93BA-A5EF5AA4BE24}" srcOrd="2" destOrd="0" presId="urn:microsoft.com/office/officeart/2005/8/layout/StepDownProcess"/>
    <dgm:cxn modelId="{2EB081B9-0C79-4326-BE16-07E6BF658AF0}" type="presParOf" srcId="{71D649FC-06FD-4ED2-BD33-86F3959F2498}" destId="{C15ED6CD-5CA2-47B7-B714-BB3C599031B5}" srcOrd="3" destOrd="0" presId="urn:microsoft.com/office/officeart/2005/8/layout/StepDownProcess"/>
    <dgm:cxn modelId="{1BF3CAAF-31D0-4FD7-8107-DFD632660C77}" type="presParOf" srcId="{71D649FC-06FD-4ED2-BD33-86F3959F2498}" destId="{373CA3C2-4AB4-43AC-92BB-8E2FC8C585D7}" srcOrd="4" destOrd="0" presId="urn:microsoft.com/office/officeart/2005/8/layout/StepDownProcess"/>
    <dgm:cxn modelId="{CDDD14D0-E34B-4A19-8DDF-1591D89EA3CE}" type="presParOf" srcId="{373CA3C2-4AB4-43AC-92BB-8E2FC8C585D7}" destId="{5D361A83-B464-4324-9F00-65E21D64540B}" srcOrd="0" destOrd="0" presId="urn:microsoft.com/office/officeart/2005/8/layout/StepDownProcess"/>
    <dgm:cxn modelId="{D6CD865F-EB77-4D49-A60E-AF5D32BE1A41}" type="presParOf" srcId="{373CA3C2-4AB4-43AC-92BB-8E2FC8C585D7}" destId="{6997D1FB-C7F5-4E43-861D-4F6566EF8B52}" srcOrd="1" destOrd="0" presId="urn:microsoft.com/office/officeart/2005/8/layout/StepDownProcess"/>
    <dgm:cxn modelId="{29D5DEF7-7C3E-45DA-92E8-B96CE2B74847}" type="presParOf" srcId="{373CA3C2-4AB4-43AC-92BB-8E2FC8C585D7}" destId="{FCDE9D19-9B6B-4C58-8170-3E5922ED6114}" srcOrd="2" destOrd="0" presId="urn:microsoft.com/office/officeart/2005/8/layout/StepDownProcess"/>
    <dgm:cxn modelId="{7768BFA2-B230-49D8-916F-091C7E664F30}" type="presParOf" srcId="{71D649FC-06FD-4ED2-BD33-86F3959F2498}" destId="{FE06BD2B-8776-46A7-85EE-4FA671088BEB}" srcOrd="5" destOrd="0" presId="urn:microsoft.com/office/officeart/2005/8/layout/StepDownProcess"/>
    <dgm:cxn modelId="{3968E3D7-6FE2-4D03-AFEB-C53AFCB78C92}" type="presParOf" srcId="{71D649FC-06FD-4ED2-BD33-86F3959F2498}" destId="{5A037780-5173-426F-8F13-BB6384082A76}" srcOrd="6" destOrd="0" presId="urn:microsoft.com/office/officeart/2005/8/layout/StepDownProcess"/>
    <dgm:cxn modelId="{CF8BF0FF-3885-4FA3-AC19-474AA05D1A2E}" type="presParOf" srcId="{5A037780-5173-426F-8F13-BB6384082A76}" destId="{3A92EF3F-8B01-46A6-BED4-E663F9C968C9}" srcOrd="0" destOrd="0" presId="urn:microsoft.com/office/officeart/2005/8/layout/StepDownProcess"/>
    <dgm:cxn modelId="{5341B068-BFCF-466E-A029-5EB9603D2EEA}" type="presParOf" srcId="{5A037780-5173-426F-8F13-BB6384082A76}" destId="{4B04C79A-21AF-4C59-A30E-1E2F6A95A26A}" srcOrd="1" destOrd="0" presId="urn:microsoft.com/office/officeart/2005/8/layout/StepDownProcess"/>
    <dgm:cxn modelId="{6C11778E-08B5-4A59-A96A-9EFFF0D93B40}" type="presParOf" srcId="{5A037780-5173-426F-8F13-BB6384082A76}" destId="{56DAE49D-1264-4436-B4C6-3C11BE6FB822}" srcOrd="2" destOrd="0" presId="urn:microsoft.com/office/officeart/2005/8/layout/StepDownProcess"/>
    <dgm:cxn modelId="{69ED15CF-2AD7-4263-94B4-B5FE39B983B6}" type="presParOf" srcId="{71D649FC-06FD-4ED2-BD33-86F3959F2498}" destId="{9557649C-D1A3-46CD-8870-85DE75E05A8B}" srcOrd="7" destOrd="0" presId="urn:microsoft.com/office/officeart/2005/8/layout/StepDownProcess"/>
    <dgm:cxn modelId="{EFCBA4F8-10B0-4639-93C8-C197DC346441}" type="presParOf" srcId="{71D649FC-06FD-4ED2-BD33-86F3959F2498}" destId="{7E50E104-91DD-4389-8099-072344B59698}" srcOrd="8" destOrd="0" presId="urn:microsoft.com/office/officeart/2005/8/layout/StepDownProcess"/>
    <dgm:cxn modelId="{5CA5603D-88EA-45DF-8FBF-555D8225E662}" type="presParOf" srcId="{7E50E104-91DD-4389-8099-072344B59698}" destId="{6B708BC3-3AEF-4523-9E8B-FEC0A12750A8}" srcOrd="0" destOrd="0" presId="urn:microsoft.com/office/officeart/2005/8/layout/StepDownProcess"/>
    <dgm:cxn modelId="{ADCF62D2-5BE6-406C-A72A-17DE3DC6E981}" type="presParOf" srcId="{7E50E104-91DD-4389-8099-072344B59698}" destId="{D14E1858-FF44-41C6-B6E1-5EDB9DC23060}" srcOrd="1" destOrd="0" presId="urn:microsoft.com/office/officeart/2005/8/layout/StepDownProcess"/>
    <dgm:cxn modelId="{095BB7DB-8A9D-4BD6-B6B3-82BE0E5A8BB0}" type="presParOf" srcId="{7E50E104-91DD-4389-8099-072344B59698}" destId="{67DF235A-11AD-4D63-BC73-00D913E3CB83}" srcOrd="2" destOrd="0" presId="urn:microsoft.com/office/officeart/2005/8/layout/StepDownProcess"/>
    <dgm:cxn modelId="{4EEDD265-1E1D-48C7-9BAB-0A1F0E80676E}" type="presParOf" srcId="{71D649FC-06FD-4ED2-BD33-86F3959F2498}" destId="{99F3662E-E17E-4AEA-8500-06DC2F2F7651}" srcOrd="9" destOrd="0" presId="urn:microsoft.com/office/officeart/2005/8/layout/StepDownProcess"/>
    <dgm:cxn modelId="{13237B39-B006-4C82-A9B8-ADB8E9335D17}" type="presParOf" srcId="{71D649FC-06FD-4ED2-BD33-86F3959F2498}" destId="{0D78300E-D882-4B03-8464-60F8018F590A}" srcOrd="10" destOrd="0" presId="urn:microsoft.com/office/officeart/2005/8/layout/StepDownProcess"/>
    <dgm:cxn modelId="{816C95EE-C932-410C-9223-DAFBDEBEA969}" type="presParOf" srcId="{0D78300E-D882-4B03-8464-60F8018F590A}" destId="{41E54EA5-7664-421C-851D-BC2588738C49}" srcOrd="0" destOrd="0" presId="urn:microsoft.com/office/officeart/2005/8/layout/StepDownProcess"/>
    <dgm:cxn modelId="{3ACD5538-1C30-49F0-B7CD-C1104FC1A548}" type="presParOf" srcId="{0D78300E-D882-4B03-8464-60F8018F590A}" destId="{A2FA6BDA-A647-4CC0-B9EC-611A86294572}" srcOrd="1" destOrd="0" presId="urn:microsoft.com/office/officeart/2005/8/layout/StepDownProcess"/>
    <dgm:cxn modelId="{6E8F0FD8-9AF9-4255-A89F-C746B7B191BD}" type="presParOf" srcId="{0D78300E-D882-4B03-8464-60F8018F590A}" destId="{79FAFE30-782B-4E62-85E0-78E7339DEF1E}" srcOrd="2" destOrd="0" presId="urn:microsoft.com/office/officeart/2005/8/layout/StepDownProcess"/>
    <dgm:cxn modelId="{CA8EA0BF-7EAF-4EF3-976C-5E4A78EB8726}" type="presParOf" srcId="{71D649FC-06FD-4ED2-BD33-86F3959F2498}" destId="{31D916E5-91A2-4736-9FCE-FD3A4BD8F3A2}" srcOrd="11" destOrd="0" presId="urn:microsoft.com/office/officeart/2005/8/layout/StepDownProcess"/>
    <dgm:cxn modelId="{1D11C8EA-C52F-45FB-A84F-0494EE102B14}" type="presParOf" srcId="{71D649FC-06FD-4ED2-BD33-86F3959F2498}" destId="{6BE4EFBC-AB9E-48F7-AEEA-17BDC1DF556E}" srcOrd="12" destOrd="0" presId="urn:microsoft.com/office/officeart/2005/8/layout/StepDownProcess"/>
    <dgm:cxn modelId="{900967E9-B78A-4DD8-9E60-1F59B016D109}" type="presParOf" srcId="{6BE4EFBC-AB9E-48F7-AEEA-17BDC1DF556E}" destId="{229EA368-6EA3-4149-95A3-386A3FB95189}" srcOrd="0" destOrd="0" presId="urn:microsoft.com/office/officeart/2005/8/layout/StepDownProcess"/>
    <dgm:cxn modelId="{D0CA5E40-E52A-49EE-9754-2D02445151DF}" type="presParOf" srcId="{6BE4EFBC-AB9E-48F7-AEEA-17BDC1DF556E}" destId="{928895B7-0AF7-45DA-A163-8579712FDBE3}" srcOrd="1" destOrd="0" presId="urn:microsoft.com/office/officeart/2005/8/layout/StepDownProcess"/>
    <dgm:cxn modelId="{BA049EA7-C715-4D3F-81AC-98D3A22507F6}" type="presParOf" srcId="{6BE4EFBC-AB9E-48F7-AEEA-17BDC1DF556E}" destId="{B2443C78-F6B2-4438-B26E-16B94946201C}" srcOrd="2" destOrd="0" presId="urn:microsoft.com/office/officeart/2005/8/layout/StepDownProcess"/>
    <dgm:cxn modelId="{934C9507-88A3-4BF2-934E-4B0E8AF3B7E1}" type="presParOf" srcId="{71D649FC-06FD-4ED2-BD33-86F3959F2498}" destId="{460ED38E-4D78-48AC-ABA7-6D39F9A8171E}" srcOrd="13" destOrd="0" presId="urn:microsoft.com/office/officeart/2005/8/layout/StepDownProcess"/>
    <dgm:cxn modelId="{497A40B8-59C2-4A60-A171-F43C5793C28C}" type="presParOf" srcId="{71D649FC-06FD-4ED2-BD33-86F3959F2498}" destId="{BE714F3A-D1EB-4E57-A025-D742E92FB70F}" srcOrd="14" destOrd="0" presId="urn:microsoft.com/office/officeart/2005/8/layout/StepDownProcess"/>
    <dgm:cxn modelId="{192954DF-DDA5-4710-94EE-0D1843121331}" type="presParOf" srcId="{BE714F3A-D1EB-4E57-A025-D742E92FB70F}" destId="{FDD239AD-810C-40FD-8CEF-B46F882740B4}" srcOrd="0" destOrd="0" presId="urn:microsoft.com/office/officeart/2005/8/layout/StepDownProcess"/>
    <dgm:cxn modelId="{078F922F-806A-4574-9648-90966B422480}" type="presParOf" srcId="{BE714F3A-D1EB-4E57-A025-D742E92FB70F}" destId="{27474A70-CB48-44D1-9A03-27197FAC214A}" srcOrd="1" destOrd="0" presId="urn:microsoft.com/office/officeart/2005/8/layout/StepDownProcess"/>
    <dgm:cxn modelId="{43649F36-4860-4D01-8C7A-6C544AE573AD}" type="presParOf" srcId="{BE714F3A-D1EB-4E57-A025-D742E92FB70F}" destId="{5E2DEA6C-AABE-48E7-8543-4865A9875DC3}" srcOrd="2" destOrd="0" presId="urn:microsoft.com/office/officeart/2005/8/layout/StepDownProcess"/>
    <dgm:cxn modelId="{204F74AD-6816-4BD4-923A-E5BEE9D97863}" type="presParOf" srcId="{71D649FC-06FD-4ED2-BD33-86F3959F2498}" destId="{B7215124-DE74-4209-9859-634421C1C5B5}" srcOrd="15" destOrd="0" presId="urn:microsoft.com/office/officeart/2005/8/layout/StepDownProcess"/>
    <dgm:cxn modelId="{C2344F99-2C30-47A9-80FD-A23A32E6998B}" type="presParOf" srcId="{71D649FC-06FD-4ED2-BD33-86F3959F2498}" destId="{F4DA370E-92A5-4170-8AF1-3FD10A59AC97}" srcOrd="16" destOrd="0" presId="urn:microsoft.com/office/officeart/2005/8/layout/StepDownProcess"/>
    <dgm:cxn modelId="{C557837B-2D32-413A-AC96-BDBBA992AF09}" type="presParOf" srcId="{F4DA370E-92A5-4170-8AF1-3FD10A59AC97}" destId="{903D0CBC-FA23-4555-9E60-B34E7BAF42DE}" srcOrd="0" destOrd="0" presId="urn:microsoft.com/office/officeart/2005/8/layout/StepDownProcess"/>
    <dgm:cxn modelId="{58F172D0-43EF-45BE-A2CC-3D62AE44313F}" type="presParOf" srcId="{F4DA370E-92A5-4170-8AF1-3FD10A59AC97}" destId="{054DC594-5D8B-47DC-9BEE-D01EE0EEA018}" srcOrd="1" destOrd="0" presId="urn:microsoft.com/office/officeart/2005/8/layout/StepDownProcess"/>
    <dgm:cxn modelId="{54EDE2E1-D8E2-45AC-A76A-B21D0C158548}" type="presParOf" srcId="{F4DA370E-92A5-4170-8AF1-3FD10A59AC97}" destId="{87759A5B-01A4-41D4-9C0D-E0F821F5A948}" srcOrd="2" destOrd="0" presId="urn:microsoft.com/office/officeart/2005/8/layout/StepDownProcess"/>
    <dgm:cxn modelId="{D5C5FAB2-8FC6-4AB7-8FBF-D0D29C3991E3}" type="presParOf" srcId="{71D649FC-06FD-4ED2-BD33-86F3959F2498}" destId="{9A7DB9C2-781B-468F-BFB2-9D8E4BC0FB54}" srcOrd="17" destOrd="0" presId="urn:microsoft.com/office/officeart/2005/8/layout/StepDownProcess"/>
    <dgm:cxn modelId="{AC0D64DD-210D-4DF5-A3E4-80CB143D1D20}" type="presParOf" srcId="{71D649FC-06FD-4ED2-BD33-86F3959F2498}" destId="{98A0332C-8A1D-459B-BBDC-A5D617E03CFB}" srcOrd="18" destOrd="0" presId="urn:microsoft.com/office/officeart/2005/8/layout/StepDownProcess"/>
    <dgm:cxn modelId="{91A773E2-A5A2-4D95-9121-032B7D0E58DB}" type="presParOf" srcId="{98A0332C-8A1D-459B-BBDC-A5D617E03CFB}" destId="{0F299362-73C1-43E6-AB52-D56EF3C99F2E}" srcOrd="0" destOrd="0" presId="urn:microsoft.com/office/officeart/2005/8/layout/StepDownProcess"/>
    <dgm:cxn modelId="{404BDBCC-95AD-4CDD-8D6E-5359B8AE4349}" type="presParOf" srcId="{98A0332C-8A1D-459B-BBDC-A5D617E03CFB}" destId="{074DC692-176E-487A-ADF4-A7EC45763460}" srcOrd="1" destOrd="0" presId="urn:microsoft.com/office/officeart/2005/8/layout/StepDownProcess"/>
    <dgm:cxn modelId="{D42D8836-6D66-4754-AE81-55163FBA99FC}" type="presParOf" srcId="{98A0332C-8A1D-459B-BBDC-A5D617E03CFB}" destId="{9A3C95B1-84B0-4DBE-B1A6-72E3E9FC16B3}" srcOrd="2" destOrd="0" presId="urn:microsoft.com/office/officeart/2005/8/layout/StepDownProcess"/>
    <dgm:cxn modelId="{1E082BD1-621A-4B5C-A246-9D18520ABAC9}" type="presParOf" srcId="{71D649FC-06FD-4ED2-BD33-86F3959F2498}" destId="{936F910E-5235-4A5D-B94B-C8FED4EADB7E}" srcOrd="19" destOrd="0" presId="urn:microsoft.com/office/officeart/2005/8/layout/StepDownProcess"/>
    <dgm:cxn modelId="{29A5D351-5F5B-4BAB-A79F-4F4C3FD0ED95}" type="presParOf" srcId="{71D649FC-06FD-4ED2-BD33-86F3959F2498}" destId="{62B4BBFF-9228-4390-BF82-B44C9F003681}" srcOrd="20" destOrd="0" presId="urn:microsoft.com/office/officeart/2005/8/layout/StepDownProcess"/>
    <dgm:cxn modelId="{E6F4C19C-6127-4E07-B40E-3EC642273A6E}" type="presParOf" srcId="{62B4BBFF-9228-4390-BF82-B44C9F003681}" destId="{E25F7E30-94BF-4CB5-9A18-6FE9BCD53770}" srcOrd="0" destOrd="0" presId="urn:microsoft.com/office/officeart/2005/8/layout/StepDownProcess"/>
    <dgm:cxn modelId="{85FC2E89-C806-41D1-ADD7-B739590B39CC}" type="presParOf" srcId="{62B4BBFF-9228-4390-BF82-B44C9F003681}" destId="{6470EEC3-02EA-4922-AF23-8D21B4DFD37B}" srcOrd="1" destOrd="0" presId="urn:microsoft.com/office/officeart/2005/8/layout/StepDownProcess"/>
    <dgm:cxn modelId="{54A7E107-CE31-47CE-8FB4-1D9AD86F37BC}" type="presParOf" srcId="{62B4BBFF-9228-4390-BF82-B44C9F003681}" destId="{1B621998-B324-4CDB-9973-01D34C315938}" srcOrd="2" destOrd="0" presId="urn:microsoft.com/office/officeart/2005/8/layout/StepDownProcess"/>
    <dgm:cxn modelId="{3BF7C5B5-1691-4ABA-904D-153A0571E0E2}" type="presParOf" srcId="{71D649FC-06FD-4ED2-BD33-86F3959F2498}" destId="{98693CA4-8FBB-44F7-8086-4F8EB5D9857E}" srcOrd="21" destOrd="0" presId="urn:microsoft.com/office/officeart/2005/8/layout/StepDownProcess"/>
    <dgm:cxn modelId="{1F6BB341-9587-43B7-8488-257D6B1D9DB0}" type="presParOf" srcId="{71D649FC-06FD-4ED2-BD33-86F3959F2498}" destId="{A6EF7DD4-0775-4679-9105-2C904174AC22}" srcOrd="22" destOrd="0" presId="urn:microsoft.com/office/officeart/2005/8/layout/StepDownProcess"/>
    <dgm:cxn modelId="{DB2272A5-F072-4A2A-BA98-86F3136379EE}" type="presParOf" srcId="{A6EF7DD4-0775-4679-9105-2C904174AC22}" destId="{F40110FC-1CDD-499D-9CF1-27333A5C1F44}" srcOrd="0" destOrd="0" presId="urn:microsoft.com/office/officeart/2005/8/layout/StepDownProcess"/>
    <dgm:cxn modelId="{A8C066F5-4F79-4408-AB1B-6D6447B82222}" type="presParOf" srcId="{A6EF7DD4-0775-4679-9105-2C904174AC22}" destId="{3746DFC9-7BA1-4B2D-9C0D-42FFECBD9D4A}" srcOrd="1" destOrd="0" presId="urn:microsoft.com/office/officeart/2005/8/layout/StepDownProcess"/>
    <dgm:cxn modelId="{EB30AC50-FD36-453A-ACCD-1312A131CAC3}" type="presParOf" srcId="{A6EF7DD4-0775-4679-9105-2C904174AC22}" destId="{7005ACE4-1350-4D72-8CDD-05A9F3063046}" srcOrd="2" destOrd="0" presId="urn:microsoft.com/office/officeart/2005/8/layout/StepDownProcess"/>
    <dgm:cxn modelId="{CD56C13C-8025-4421-BE34-C8E91134A47B}" type="presParOf" srcId="{71D649FC-06FD-4ED2-BD33-86F3959F2498}" destId="{B2281372-54FC-4458-835C-D5323AB448FD}" srcOrd="23" destOrd="0" presId="urn:microsoft.com/office/officeart/2005/8/layout/StepDownProcess"/>
    <dgm:cxn modelId="{C40AB2D8-3A89-4277-BECC-620A6CB2A5F3}" type="presParOf" srcId="{71D649FC-06FD-4ED2-BD33-86F3959F2498}" destId="{14B7F758-F005-4602-9D6B-12CEFE95F7D6}" srcOrd="24" destOrd="0" presId="urn:microsoft.com/office/officeart/2005/8/layout/StepDownProcess"/>
    <dgm:cxn modelId="{01069B78-51E2-475C-92DE-8E65A4F2F38B}" type="presParOf" srcId="{14B7F758-F005-4602-9D6B-12CEFE95F7D6}" destId="{FBBF7E1E-765F-447B-9D11-27D85AA4218E}"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FA6B1-A464-458A-B6AE-74A70A71A801}">
      <dsp:nvSpPr>
        <dsp:cNvPr id="0" name=""/>
        <dsp:cNvSpPr/>
      </dsp:nvSpPr>
      <dsp:spPr>
        <a:xfrm rot="5400000">
          <a:off x="3035941" y="297960"/>
          <a:ext cx="251200" cy="28598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3F466-CB31-4CF8-9D42-7541A6819FEB}">
      <dsp:nvSpPr>
        <dsp:cNvPr id="0" name=""/>
        <dsp:cNvSpPr/>
      </dsp:nvSpPr>
      <dsp:spPr>
        <a:xfrm>
          <a:off x="2969389" y="32649"/>
          <a:ext cx="422873" cy="29599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Enter the Source City</a:t>
          </a:r>
          <a:endParaRPr lang="en-IN" sz="500" kern="1200" dirty="0"/>
        </a:p>
      </dsp:txBody>
      <dsp:txXfrm>
        <a:off x="2983841" y="47101"/>
        <a:ext cx="393969" cy="267093"/>
      </dsp:txXfrm>
    </dsp:sp>
    <dsp:sp modelId="{47DBF66B-7E83-460F-9C78-A074F3008A56}">
      <dsp:nvSpPr>
        <dsp:cNvPr id="0" name=""/>
        <dsp:cNvSpPr/>
      </dsp:nvSpPr>
      <dsp:spPr>
        <a:xfrm>
          <a:off x="3392262" y="60879"/>
          <a:ext cx="307558" cy="239238"/>
        </a:xfrm>
        <a:prstGeom prst="rect">
          <a:avLst/>
        </a:prstGeom>
        <a:noFill/>
        <a:ln>
          <a:noFill/>
        </a:ln>
        <a:effectLst/>
      </dsp:spPr>
      <dsp:style>
        <a:lnRef idx="0">
          <a:scrgbClr r="0" g="0" b="0"/>
        </a:lnRef>
        <a:fillRef idx="0">
          <a:scrgbClr r="0" g="0" b="0"/>
        </a:fillRef>
        <a:effectRef idx="0">
          <a:scrgbClr r="0" g="0" b="0"/>
        </a:effectRef>
        <a:fontRef idx="minor"/>
      </dsp:style>
    </dsp:sp>
    <dsp:sp modelId="{5E59EBED-D5D0-4147-8914-F36B82C25E15}">
      <dsp:nvSpPr>
        <dsp:cNvPr id="0" name=""/>
        <dsp:cNvSpPr/>
      </dsp:nvSpPr>
      <dsp:spPr>
        <a:xfrm rot="5400000">
          <a:off x="3386549" y="643613"/>
          <a:ext cx="251200" cy="28598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0D76D2-E851-431E-92DE-0675C2285648}">
      <dsp:nvSpPr>
        <dsp:cNvPr id="0" name=""/>
        <dsp:cNvSpPr/>
      </dsp:nvSpPr>
      <dsp:spPr>
        <a:xfrm>
          <a:off x="3319996" y="365153"/>
          <a:ext cx="422873" cy="29599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Enter the destination city </a:t>
          </a:r>
          <a:endParaRPr lang="en-IN" sz="500" kern="1200" dirty="0"/>
        </a:p>
      </dsp:txBody>
      <dsp:txXfrm>
        <a:off x="3334448" y="379605"/>
        <a:ext cx="393969" cy="267093"/>
      </dsp:txXfrm>
    </dsp:sp>
    <dsp:sp modelId="{89C77347-F3AC-4422-93BA-A5EF5AA4BE24}">
      <dsp:nvSpPr>
        <dsp:cNvPr id="0" name=""/>
        <dsp:cNvSpPr/>
      </dsp:nvSpPr>
      <dsp:spPr>
        <a:xfrm>
          <a:off x="3742870" y="393383"/>
          <a:ext cx="307558" cy="239238"/>
        </a:xfrm>
        <a:prstGeom prst="rect">
          <a:avLst/>
        </a:prstGeom>
        <a:noFill/>
        <a:ln>
          <a:noFill/>
        </a:ln>
        <a:effectLst/>
      </dsp:spPr>
      <dsp:style>
        <a:lnRef idx="0">
          <a:scrgbClr r="0" g="0" b="0"/>
        </a:lnRef>
        <a:fillRef idx="0">
          <a:scrgbClr r="0" g="0" b="0"/>
        </a:fillRef>
        <a:effectRef idx="0">
          <a:scrgbClr r="0" g="0" b="0"/>
        </a:effectRef>
        <a:fontRef idx="minor"/>
      </dsp:style>
    </dsp:sp>
    <dsp:sp modelId="{5D361A83-B464-4324-9F00-65E21D64540B}">
      <dsp:nvSpPr>
        <dsp:cNvPr id="0" name=""/>
        <dsp:cNvSpPr/>
      </dsp:nvSpPr>
      <dsp:spPr>
        <a:xfrm rot="5400000">
          <a:off x="3737156" y="976117"/>
          <a:ext cx="251200" cy="28598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97D1FB-C7F5-4E43-861D-4F6566EF8B52}">
      <dsp:nvSpPr>
        <dsp:cNvPr id="0" name=""/>
        <dsp:cNvSpPr/>
      </dsp:nvSpPr>
      <dsp:spPr>
        <a:xfrm>
          <a:off x="3670603" y="697656"/>
          <a:ext cx="422873" cy="29599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Enter no. of Passengers</a:t>
          </a:r>
          <a:endParaRPr lang="en-IN" sz="500" kern="1200" dirty="0"/>
        </a:p>
      </dsp:txBody>
      <dsp:txXfrm>
        <a:off x="3685055" y="712108"/>
        <a:ext cx="393969" cy="267093"/>
      </dsp:txXfrm>
    </dsp:sp>
    <dsp:sp modelId="{FCDE9D19-9B6B-4C58-8170-3E5922ED6114}">
      <dsp:nvSpPr>
        <dsp:cNvPr id="0" name=""/>
        <dsp:cNvSpPr/>
      </dsp:nvSpPr>
      <dsp:spPr>
        <a:xfrm>
          <a:off x="4093477" y="725886"/>
          <a:ext cx="307558" cy="239238"/>
        </a:xfrm>
        <a:prstGeom prst="rect">
          <a:avLst/>
        </a:prstGeom>
        <a:noFill/>
        <a:ln>
          <a:noFill/>
        </a:ln>
        <a:effectLst/>
      </dsp:spPr>
      <dsp:style>
        <a:lnRef idx="0">
          <a:scrgbClr r="0" g="0" b="0"/>
        </a:lnRef>
        <a:fillRef idx="0">
          <a:scrgbClr r="0" g="0" b="0"/>
        </a:fillRef>
        <a:effectRef idx="0">
          <a:scrgbClr r="0" g="0" b="0"/>
        </a:effectRef>
        <a:fontRef idx="minor"/>
      </dsp:style>
    </dsp:sp>
    <dsp:sp modelId="{3A92EF3F-8B01-46A6-BED4-E663F9C968C9}">
      <dsp:nvSpPr>
        <dsp:cNvPr id="0" name=""/>
        <dsp:cNvSpPr/>
      </dsp:nvSpPr>
      <dsp:spPr>
        <a:xfrm rot="5400000">
          <a:off x="4087763" y="1308620"/>
          <a:ext cx="251200" cy="28598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04C79A-21AF-4C59-A30E-1E2F6A95A26A}">
      <dsp:nvSpPr>
        <dsp:cNvPr id="0" name=""/>
        <dsp:cNvSpPr/>
      </dsp:nvSpPr>
      <dsp:spPr>
        <a:xfrm>
          <a:off x="4021211" y="1030159"/>
          <a:ext cx="422873" cy="29599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Enter the Date of Travel</a:t>
          </a:r>
          <a:endParaRPr lang="en-IN" sz="500" kern="1200" dirty="0"/>
        </a:p>
      </dsp:txBody>
      <dsp:txXfrm>
        <a:off x="4035663" y="1044611"/>
        <a:ext cx="393969" cy="267093"/>
      </dsp:txXfrm>
    </dsp:sp>
    <dsp:sp modelId="{56DAE49D-1264-4436-B4C6-3C11BE6FB822}">
      <dsp:nvSpPr>
        <dsp:cNvPr id="0" name=""/>
        <dsp:cNvSpPr/>
      </dsp:nvSpPr>
      <dsp:spPr>
        <a:xfrm>
          <a:off x="4444084" y="1058390"/>
          <a:ext cx="307558" cy="239238"/>
        </a:xfrm>
        <a:prstGeom prst="rect">
          <a:avLst/>
        </a:prstGeom>
        <a:noFill/>
        <a:ln>
          <a:noFill/>
        </a:ln>
        <a:effectLst/>
      </dsp:spPr>
      <dsp:style>
        <a:lnRef idx="0">
          <a:scrgbClr r="0" g="0" b="0"/>
        </a:lnRef>
        <a:fillRef idx="0">
          <a:scrgbClr r="0" g="0" b="0"/>
        </a:fillRef>
        <a:effectRef idx="0">
          <a:scrgbClr r="0" g="0" b="0"/>
        </a:effectRef>
        <a:fontRef idx="minor"/>
      </dsp:style>
    </dsp:sp>
    <dsp:sp modelId="{6B708BC3-3AEF-4523-9E8B-FEC0A12750A8}">
      <dsp:nvSpPr>
        <dsp:cNvPr id="0" name=""/>
        <dsp:cNvSpPr/>
      </dsp:nvSpPr>
      <dsp:spPr>
        <a:xfrm rot="5400000">
          <a:off x="4438371" y="1641124"/>
          <a:ext cx="251200" cy="28598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4E1858-FF44-41C6-B6E1-5EDB9DC23060}">
      <dsp:nvSpPr>
        <dsp:cNvPr id="0" name=""/>
        <dsp:cNvSpPr/>
      </dsp:nvSpPr>
      <dsp:spPr>
        <a:xfrm>
          <a:off x="4371818" y="1362663"/>
          <a:ext cx="422873" cy="29599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Display of Seats</a:t>
          </a:r>
          <a:endParaRPr lang="en-IN" sz="500" kern="1200" dirty="0"/>
        </a:p>
      </dsp:txBody>
      <dsp:txXfrm>
        <a:off x="4386270" y="1377115"/>
        <a:ext cx="393969" cy="267093"/>
      </dsp:txXfrm>
    </dsp:sp>
    <dsp:sp modelId="{67DF235A-11AD-4D63-BC73-00D913E3CB83}">
      <dsp:nvSpPr>
        <dsp:cNvPr id="0" name=""/>
        <dsp:cNvSpPr/>
      </dsp:nvSpPr>
      <dsp:spPr>
        <a:xfrm>
          <a:off x="4794692" y="1390893"/>
          <a:ext cx="307558" cy="239238"/>
        </a:xfrm>
        <a:prstGeom prst="rect">
          <a:avLst/>
        </a:prstGeom>
        <a:noFill/>
        <a:ln>
          <a:noFill/>
        </a:ln>
        <a:effectLst/>
      </dsp:spPr>
      <dsp:style>
        <a:lnRef idx="0">
          <a:scrgbClr r="0" g="0" b="0"/>
        </a:lnRef>
        <a:fillRef idx="0">
          <a:scrgbClr r="0" g="0" b="0"/>
        </a:fillRef>
        <a:effectRef idx="0">
          <a:scrgbClr r="0" g="0" b="0"/>
        </a:effectRef>
        <a:fontRef idx="minor"/>
      </dsp:style>
    </dsp:sp>
    <dsp:sp modelId="{41E54EA5-7664-421C-851D-BC2588738C49}">
      <dsp:nvSpPr>
        <dsp:cNvPr id="0" name=""/>
        <dsp:cNvSpPr/>
      </dsp:nvSpPr>
      <dsp:spPr>
        <a:xfrm rot="5400000">
          <a:off x="4788978" y="1973627"/>
          <a:ext cx="251200" cy="28598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FA6BDA-A647-4CC0-B9EC-611A86294572}">
      <dsp:nvSpPr>
        <dsp:cNvPr id="0" name=""/>
        <dsp:cNvSpPr/>
      </dsp:nvSpPr>
      <dsp:spPr>
        <a:xfrm>
          <a:off x="4722425" y="1695166"/>
          <a:ext cx="422873" cy="29599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Select any Seat</a:t>
          </a:r>
          <a:endParaRPr lang="en-IN" sz="500" kern="1200" dirty="0"/>
        </a:p>
      </dsp:txBody>
      <dsp:txXfrm>
        <a:off x="4736877" y="1709618"/>
        <a:ext cx="393969" cy="267093"/>
      </dsp:txXfrm>
    </dsp:sp>
    <dsp:sp modelId="{79FAFE30-782B-4E62-85E0-78E7339DEF1E}">
      <dsp:nvSpPr>
        <dsp:cNvPr id="0" name=""/>
        <dsp:cNvSpPr/>
      </dsp:nvSpPr>
      <dsp:spPr>
        <a:xfrm>
          <a:off x="5145299" y="1723396"/>
          <a:ext cx="307558" cy="239238"/>
        </a:xfrm>
        <a:prstGeom prst="rect">
          <a:avLst/>
        </a:prstGeom>
        <a:noFill/>
        <a:ln>
          <a:noFill/>
        </a:ln>
        <a:effectLst/>
      </dsp:spPr>
      <dsp:style>
        <a:lnRef idx="0">
          <a:scrgbClr r="0" g="0" b="0"/>
        </a:lnRef>
        <a:fillRef idx="0">
          <a:scrgbClr r="0" g="0" b="0"/>
        </a:fillRef>
        <a:effectRef idx="0">
          <a:scrgbClr r="0" g="0" b="0"/>
        </a:effectRef>
        <a:fontRef idx="minor"/>
      </dsp:style>
    </dsp:sp>
    <dsp:sp modelId="{229EA368-6EA3-4149-95A3-386A3FB95189}">
      <dsp:nvSpPr>
        <dsp:cNvPr id="0" name=""/>
        <dsp:cNvSpPr/>
      </dsp:nvSpPr>
      <dsp:spPr>
        <a:xfrm rot="5400000">
          <a:off x="5139585" y="2306130"/>
          <a:ext cx="251200" cy="28598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8895B7-0AF7-45DA-A163-8579712FDBE3}">
      <dsp:nvSpPr>
        <dsp:cNvPr id="0" name=""/>
        <dsp:cNvSpPr/>
      </dsp:nvSpPr>
      <dsp:spPr>
        <a:xfrm>
          <a:off x="5073033" y="2027670"/>
          <a:ext cx="422873" cy="29599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Select Seat Number</a:t>
          </a:r>
          <a:endParaRPr lang="en-IN" sz="500" kern="1200" dirty="0"/>
        </a:p>
      </dsp:txBody>
      <dsp:txXfrm>
        <a:off x="5087485" y="2042122"/>
        <a:ext cx="393969" cy="267093"/>
      </dsp:txXfrm>
    </dsp:sp>
    <dsp:sp modelId="{B2443C78-F6B2-4438-B26E-16B94946201C}">
      <dsp:nvSpPr>
        <dsp:cNvPr id="0" name=""/>
        <dsp:cNvSpPr/>
      </dsp:nvSpPr>
      <dsp:spPr>
        <a:xfrm>
          <a:off x="5495906" y="2055900"/>
          <a:ext cx="307558" cy="239238"/>
        </a:xfrm>
        <a:prstGeom prst="rect">
          <a:avLst/>
        </a:prstGeom>
        <a:noFill/>
        <a:ln>
          <a:noFill/>
        </a:ln>
        <a:effectLst/>
      </dsp:spPr>
      <dsp:style>
        <a:lnRef idx="0">
          <a:scrgbClr r="0" g="0" b="0"/>
        </a:lnRef>
        <a:fillRef idx="0">
          <a:scrgbClr r="0" g="0" b="0"/>
        </a:fillRef>
        <a:effectRef idx="0">
          <a:scrgbClr r="0" g="0" b="0"/>
        </a:effectRef>
        <a:fontRef idx="minor"/>
      </dsp:style>
    </dsp:sp>
    <dsp:sp modelId="{FDD239AD-810C-40FD-8CEF-B46F882740B4}">
      <dsp:nvSpPr>
        <dsp:cNvPr id="0" name=""/>
        <dsp:cNvSpPr/>
      </dsp:nvSpPr>
      <dsp:spPr>
        <a:xfrm rot="5400000">
          <a:off x="5490193" y="2638634"/>
          <a:ext cx="251200" cy="28598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474A70-CB48-44D1-9A03-27197FAC214A}">
      <dsp:nvSpPr>
        <dsp:cNvPr id="0" name=""/>
        <dsp:cNvSpPr/>
      </dsp:nvSpPr>
      <dsp:spPr>
        <a:xfrm>
          <a:off x="5423640" y="2360173"/>
          <a:ext cx="422873" cy="29599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Display of Seat Selected </a:t>
          </a:r>
          <a:endParaRPr lang="en-IN" sz="500" kern="1200" dirty="0"/>
        </a:p>
      </dsp:txBody>
      <dsp:txXfrm>
        <a:off x="5438092" y="2374625"/>
        <a:ext cx="393969" cy="267093"/>
      </dsp:txXfrm>
    </dsp:sp>
    <dsp:sp modelId="{5E2DEA6C-AABE-48E7-8543-4865A9875DC3}">
      <dsp:nvSpPr>
        <dsp:cNvPr id="0" name=""/>
        <dsp:cNvSpPr/>
      </dsp:nvSpPr>
      <dsp:spPr>
        <a:xfrm>
          <a:off x="5846514" y="2388403"/>
          <a:ext cx="307558" cy="239238"/>
        </a:xfrm>
        <a:prstGeom prst="rect">
          <a:avLst/>
        </a:prstGeom>
        <a:noFill/>
        <a:ln>
          <a:noFill/>
        </a:ln>
        <a:effectLst/>
      </dsp:spPr>
      <dsp:style>
        <a:lnRef idx="0">
          <a:scrgbClr r="0" g="0" b="0"/>
        </a:lnRef>
        <a:fillRef idx="0">
          <a:scrgbClr r="0" g="0" b="0"/>
        </a:fillRef>
        <a:effectRef idx="0">
          <a:scrgbClr r="0" g="0" b="0"/>
        </a:effectRef>
        <a:fontRef idx="minor"/>
      </dsp:style>
    </dsp:sp>
    <dsp:sp modelId="{903D0CBC-FA23-4555-9E60-B34E7BAF42DE}">
      <dsp:nvSpPr>
        <dsp:cNvPr id="0" name=""/>
        <dsp:cNvSpPr/>
      </dsp:nvSpPr>
      <dsp:spPr>
        <a:xfrm rot="5400000">
          <a:off x="5840800" y="2971137"/>
          <a:ext cx="251200" cy="28598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4DC594-5D8B-47DC-9BEE-D01EE0EEA018}">
      <dsp:nvSpPr>
        <dsp:cNvPr id="0" name=""/>
        <dsp:cNvSpPr/>
      </dsp:nvSpPr>
      <dsp:spPr>
        <a:xfrm>
          <a:off x="5774247" y="2692676"/>
          <a:ext cx="422873" cy="29599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Enter Passengers Detail</a:t>
          </a:r>
          <a:endParaRPr lang="en-IN" sz="500" kern="1200" dirty="0"/>
        </a:p>
      </dsp:txBody>
      <dsp:txXfrm>
        <a:off x="5788699" y="2707128"/>
        <a:ext cx="393969" cy="267093"/>
      </dsp:txXfrm>
    </dsp:sp>
    <dsp:sp modelId="{87759A5B-01A4-41D4-9C0D-E0F821F5A948}">
      <dsp:nvSpPr>
        <dsp:cNvPr id="0" name=""/>
        <dsp:cNvSpPr/>
      </dsp:nvSpPr>
      <dsp:spPr>
        <a:xfrm>
          <a:off x="6197121" y="2720906"/>
          <a:ext cx="307558" cy="239238"/>
        </a:xfrm>
        <a:prstGeom prst="rect">
          <a:avLst/>
        </a:prstGeom>
        <a:noFill/>
        <a:ln>
          <a:noFill/>
        </a:ln>
        <a:effectLst/>
      </dsp:spPr>
      <dsp:style>
        <a:lnRef idx="0">
          <a:scrgbClr r="0" g="0" b="0"/>
        </a:lnRef>
        <a:fillRef idx="0">
          <a:scrgbClr r="0" g="0" b="0"/>
        </a:fillRef>
        <a:effectRef idx="0">
          <a:scrgbClr r="0" g="0" b="0"/>
        </a:effectRef>
        <a:fontRef idx="minor"/>
      </dsp:style>
    </dsp:sp>
    <dsp:sp modelId="{0F299362-73C1-43E6-AB52-D56EF3C99F2E}">
      <dsp:nvSpPr>
        <dsp:cNvPr id="0" name=""/>
        <dsp:cNvSpPr/>
      </dsp:nvSpPr>
      <dsp:spPr>
        <a:xfrm rot="5400000">
          <a:off x="6191407" y="3303640"/>
          <a:ext cx="251200" cy="28598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4DC692-176E-487A-ADF4-A7EC45763460}">
      <dsp:nvSpPr>
        <dsp:cNvPr id="0" name=""/>
        <dsp:cNvSpPr/>
      </dsp:nvSpPr>
      <dsp:spPr>
        <a:xfrm>
          <a:off x="6124855" y="3025180"/>
          <a:ext cx="422873" cy="29599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Select the Meal option</a:t>
          </a:r>
          <a:endParaRPr lang="en-IN" sz="500" kern="1200" dirty="0"/>
        </a:p>
      </dsp:txBody>
      <dsp:txXfrm>
        <a:off x="6139307" y="3039632"/>
        <a:ext cx="393969" cy="267093"/>
      </dsp:txXfrm>
    </dsp:sp>
    <dsp:sp modelId="{9A3C95B1-84B0-4DBE-B1A6-72E3E9FC16B3}">
      <dsp:nvSpPr>
        <dsp:cNvPr id="0" name=""/>
        <dsp:cNvSpPr/>
      </dsp:nvSpPr>
      <dsp:spPr>
        <a:xfrm>
          <a:off x="6547728" y="3053410"/>
          <a:ext cx="307558" cy="239238"/>
        </a:xfrm>
        <a:prstGeom prst="rect">
          <a:avLst/>
        </a:prstGeom>
        <a:noFill/>
        <a:ln>
          <a:noFill/>
        </a:ln>
        <a:effectLst/>
      </dsp:spPr>
      <dsp:style>
        <a:lnRef idx="0">
          <a:scrgbClr r="0" g="0" b="0"/>
        </a:lnRef>
        <a:fillRef idx="0">
          <a:scrgbClr r="0" g="0" b="0"/>
        </a:fillRef>
        <a:effectRef idx="0">
          <a:scrgbClr r="0" g="0" b="0"/>
        </a:effectRef>
        <a:fontRef idx="minor"/>
      </dsp:style>
    </dsp:sp>
    <dsp:sp modelId="{E25F7E30-94BF-4CB5-9A18-6FE9BCD53770}">
      <dsp:nvSpPr>
        <dsp:cNvPr id="0" name=""/>
        <dsp:cNvSpPr/>
      </dsp:nvSpPr>
      <dsp:spPr>
        <a:xfrm rot="5400000">
          <a:off x="6542015" y="3636144"/>
          <a:ext cx="251200" cy="28598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70EEC3-02EA-4922-AF23-8D21B4DFD37B}">
      <dsp:nvSpPr>
        <dsp:cNvPr id="0" name=""/>
        <dsp:cNvSpPr/>
      </dsp:nvSpPr>
      <dsp:spPr>
        <a:xfrm>
          <a:off x="6475462" y="3357683"/>
          <a:ext cx="422873" cy="29599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Total amount to be paid</a:t>
          </a:r>
          <a:endParaRPr lang="en-IN" sz="500" kern="1200" dirty="0"/>
        </a:p>
      </dsp:txBody>
      <dsp:txXfrm>
        <a:off x="6489914" y="3372135"/>
        <a:ext cx="393969" cy="267093"/>
      </dsp:txXfrm>
    </dsp:sp>
    <dsp:sp modelId="{1B621998-B324-4CDB-9973-01D34C315938}">
      <dsp:nvSpPr>
        <dsp:cNvPr id="0" name=""/>
        <dsp:cNvSpPr/>
      </dsp:nvSpPr>
      <dsp:spPr>
        <a:xfrm>
          <a:off x="6898336" y="3385913"/>
          <a:ext cx="307558" cy="239238"/>
        </a:xfrm>
        <a:prstGeom prst="rect">
          <a:avLst/>
        </a:prstGeom>
        <a:noFill/>
        <a:ln>
          <a:noFill/>
        </a:ln>
        <a:effectLst/>
      </dsp:spPr>
      <dsp:style>
        <a:lnRef idx="0">
          <a:scrgbClr r="0" g="0" b="0"/>
        </a:lnRef>
        <a:fillRef idx="0">
          <a:scrgbClr r="0" g="0" b="0"/>
        </a:fillRef>
        <a:effectRef idx="0">
          <a:scrgbClr r="0" g="0" b="0"/>
        </a:effectRef>
        <a:fontRef idx="minor"/>
      </dsp:style>
    </dsp:sp>
    <dsp:sp modelId="{F40110FC-1CDD-499D-9CF1-27333A5C1F44}">
      <dsp:nvSpPr>
        <dsp:cNvPr id="0" name=""/>
        <dsp:cNvSpPr/>
      </dsp:nvSpPr>
      <dsp:spPr>
        <a:xfrm rot="5400000">
          <a:off x="6892622" y="3968647"/>
          <a:ext cx="251200" cy="28598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46DFC9-7BA1-4B2D-9C0D-42FFECBD9D4A}">
      <dsp:nvSpPr>
        <dsp:cNvPr id="0" name=""/>
        <dsp:cNvSpPr/>
      </dsp:nvSpPr>
      <dsp:spPr>
        <a:xfrm>
          <a:off x="6826069" y="3690186"/>
          <a:ext cx="422873" cy="29599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Choose the method of Payment</a:t>
          </a:r>
          <a:endParaRPr lang="en-IN" sz="500" kern="1200" dirty="0"/>
        </a:p>
      </dsp:txBody>
      <dsp:txXfrm>
        <a:off x="6840521" y="3704638"/>
        <a:ext cx="393969" cy="267093"/>
      </dsp:txXfrm>
    </dsp:sp>
    <dsp:sp modelId="{7005ACE4-1350-4D72-8CDD-05A9F3063046}">
      <dsp:nvSpPr>
        <dsp:cNvPr id="0" name=""/>
        <dsp:cNvSpPr/>
      </dsp:nvSpPr>
      <dsp:spPr>
        <a:xfrm>
          <a:off x="7248943" y="3718417"/>
          <a:ext cx="307558" cy="239238"/>
        </a:xfrm>
        <a:prstGeom prst="rect">
          <a:avLst/>
        </a:prstGeom>
        <a:noFill/>
        <a:ln>
          <a:noFill/>
        </a:ln>
        <a:effectLst/>
      </dsp:spPr>
      <dsp:style>
        <a:lnRef idx="0">
          <a:scrgbClr r="0" g="0" b="0"/>
        </a:lnRef>
        <a:fillRef idx="0">
          <a:scrgbClr r="0" g="0" b="0"/>
        </a:fillRef>
        <a:effectRef idx="0">
          <a:scrgbClr r="0" g="0" b="0"/>
        </a:effectRef>
        <a:fontRef idx="minor"/>
      </dsp:style>
    </dsp:sp>
    <dsp:sp modelId="{FBBF7E1E-765F-447B-9D11-27D85AA4218E}">
      <dsp:nvSpPr>
        <dsp:cNvPr id="0" name=""/>
        <dsp:cNvSpPr/>
      </dsp:nvSpPr>
      <dsp:spPr>
        <a:xfrm>
          <a:off x="7176677" y="4022690"/>
          <a:ext cx="422873" cy="29599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Printing of Boarding Pass </a:t>
          </a:r>
          <a:endParaRPr lang="en-IN" sz="500" kern="1200" dirty="0"/>
        </a:p>
      </dsp:txBody>
      <dsp:txXfrm>
        <a:off x="7191129" y="4037142"/>
        <a:ext cx="393969" cy="26709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36EDFA-B848-4E61-B9C2-C07F0044545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7A4D5-2D27-4602-A234-BD577FB59090}" type="slidenum">
              <a:rPr lang="en-IN" smtClean="0"/>
              <a:t>‹#›</a:t>
            </a:fld>
            <a:endParaRPr lang="en-IN"/>
          </a:p>
        </p:txBody>
      </p:sp>
    </p:spTree>
    <p:extLst>
      <p:ext uri="{BB962C8B-B14F-4D97-AF65-F5344CB8AC3E}">
        <p14:creationId xmlns:p14="http://schemas.microsoft.com/office/powerpoint/2010/main" val="224853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36EDFA-B848-4E61-B9C2-C07F0044545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7A4D5-2D27-4602-A234-BD577FB59090}" type="slidenum">
              <a:rPr lang="en-IN" smtClean="0"/>
              <a:t>‹#›</a:t>
            </a:fld>
            <a:endParaRPr lang="en-IN"/>
          </a:p>
        </p:txBody>
      </p:sp>
    </p:spTree>
    <p:extLst>
      <p:ext uri="{BB962C8B-B14F-4D97-AF65-F5344CB8AC3E}">
        <p14:creationId xmlns:p14="http://schemas.microsoft.com/office/powerpoint/2010/main" val="312108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36EDFA-B848-4E61-B9C2-C07F0044545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7A4D5-2D27-4602-A234-BD577FB59090}" type="slidenum">
              <a:rPr lang="en-IN" smtClean="0"/>
              <a:t>‹#›</a:t>
            </a:fld>
            <a:endParaRPr lang="en-IN"/>
          </a:p>
        </p:txBody>
      </p:sp>
    </p:spTree>
    <p:extLst>
      <p:ext uri="{BB962C8B-B14F-4D97-AF65-F5344CB8AC3E}">
        <p14:creationId xmlns:p14="http://schemas.microsoft.com/office/powerpoint/2010/main" val="210623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36EDFA-B848-4E61-B9C2-C07F0044545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7A4D5-2D27-4602-A234-BD577FB59090}" type="slidenum">
              <a:rPr lang="en-IN" smtClean="0"/>
              <a:t>‹#›</a:t>
            </a:fld>
            <a:endParaRPr lang="en-IN"/>
          </a:p>
        </p:txBody>
      </p:sp>
    </p:spTree>
    <p:extLst>
      <p:ext uri="{BB962C8B-B14F-4D97-AF65-F5344CB8AC3E}">
        <p14:creationId xmlns:p14="http://schemas.microsoft.com/office/powerpoint/2010/main" val="99121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36EDFA-B848-4E61-B9C2-C07F00445453}"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7A4D5-2D27-4602-A234-BD577FB59090}" type="slidenum">
              <a:rPr lang="en-IN" smtClean="0"/>
              <a:t>‹#›</a:t>
            </a:fld>
            <a:endParaRPr lang="en-IN"/>
          </a:p>
        </p:txBody>
      </p:sp>
    </p:spTree>
    <p:extLst>
      <p:ext uri="{BB962C8B-B14F-4D97-AF65-F5344CB8AC3E}">
        <p14:creationId xmlns:p14="http://schemas.microsoft.com/office/powerpoint/2010/main" val="46951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36EDFA-B848-4E61-B9C2-C07F00445453}"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67A4D5-2D27-4602-A234-BD577FB59090}" type="slidenum">
              <a:rPr lang="en-IN" smtClean="0"/>
              <a:t>‹#›</a:t>
            </a:fld>
            <a:endParaRPr lang="en-IN"/>
          </a:p>
        </p:txBody>
      </p:sp>
    </p:spTree>
    <p:extLst>
      <p:ext uri="{BB962C8B-B14F-4D97-AF65-F5344CB8AC3E}">
        <p14:creationId xmlns:p14="http://schemas.microsoft.com/office/powerpoint/2010/main" val="2934467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36EDFA-B848-4E61-B9C2-C07F00445453}" type="datetimeFigureOut">
              <a:rPr lang="en-IN" smtClean="0"/>
              <a:t>11-09-2021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67A4D5-2D27-4602-A234-BD577FB59090}" type="slidenum">
              <a:rPr lang="en-IN" smtClean="0"/>
              <a:t>‹#›</a:t>
            </a:fld>
            <a:endParaRPr lang="en-IN"/>
          </a:p>
        </p:txBody>
      </p:sp>
    </p:spTree>
    <p:extLst>
      <p:ext uri="{BB962C8B-B14F-4D97-AF65-F5344CB8AC3E}">
        <p14:creationId xmlns:p14="http://schemas.microsoft.com/office/powerpoint/2010/main" val="106463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36EDFA-B848-4E61-B9C2-C07F00445453}" type="datetimeFigureOut">
              <a:rPr lang="en-IN" smtClean="0"/>
              <a:t>11-09-2021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67A4D5-2D27-4602-A234-BD577FB59090}" type="slidenum">
              <a:rPr lang="en-IN" smtClean="0"/>
              <a:t>‹#›</a:t>
            </a:fld>
            <a:endParaRPr lang="en-IN"/>
          </a:p>
        </p:txBody>
      </p:sp>
    </p:spTree>
    <p:extLst>
      <p:ext uri="{BB962C8B-B14F-4D97-AF65-F5344CB8AC3E}">
        <p14:creationId xmlns:p14="http://schemas.microsoft.com/office/powerpoint/2010/main" val="204665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6EDFA-B848-4E61-B9C2-C07F00445453}" type="datetimeFigureOut">
              <a:rPr lang="en-IN" smtClean="0"/>
              <a:t>11-09-2021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67A4D5-2D27-4602-A234-BD577FB59090}" type="slidenum">
              <a:rPr lang="en-IN" smtClean="0"/>
              <a:t>‹#›</a:t>
            </a:fld>
            <a:endParaRPr lang="en-IN"/>
          </a:p>
        </p:txBody>
      </p:sp>
    </p:spTree>
    <p:extLst>
      <p:ext uri="{BB962C8B-B14F-4D97-AF65-F5344CB8AC3E}">
        <p14:creationId xmlns:p14="http://schemas.microsoft.com/office/powerpoint/2010/main" val="315533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36EDFA-B848-4E61-B9C2-C07F00445453}"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67A4D5-2D27-4602-A234-BD577FB59090}" type="slidenum">
              <a:rPr lang="en-IN" smtClean="0"/>
              <a:t>‹#›</a:t>
            </a:fld>
            <a:endParaRPr lang="en-IN"/>
          </a:p>
        </p:txBody>
      </p:sp>
    </p:spTree>
    <p:extLst>
      <p:ext uri="{BB962C8B-B14F-4D97-AF65-F5344CB8AC3E}">
        <p14:creationId xmlns:p14="http://schemas.microsoft.com/office/powerpoint/2010/main" val="3977952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36EDFA-B848-4E61-B9C2-C07F00445453}"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67A4D5-2D27-4602-A234-BD577FB59090}" type="slidenum">
              <a:rPr lang="en-IN" smtClean="0"/>
              <a:t>‹#›</a:t>
            </a:fld>
            <a:endParaRPr lang="en-IN"/>
          </a:p>
        </p:txBody>
      </p:sp>
    </p:spTree>
    <p:extLst>
      <p:ext uri="{BB962C8B-B14F-4D97-AF65-F5344CB8AC3E}">
        <p14:creationId xmlns:p14="http://schemas.microsoft.com/office/powerpoint/2010/main" val="317953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36EDFA-B848-4E61-B9C2-C07F00445453}" type="datetimeFigureOut">
              <a:rPr lang="en-IN" smtClean="0"/>
              <a:t>11-09-2021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67A4D5-2D27-4602-A234-BD577FB59090}" type="slidenum">
              <a:rPr lang="en-IN" smtClean="0"/>
              <a:t>‹#›</a:t>
            </a:fld>
            <a:endParaRPr lang="en-IN"/>
          </a:p>
        </p:txBody>
      </p:sp>
    </p:spTree>
    <p:extLst>
      <p:ext uri="{BB962C8B-B14F-4D97-AF65-F5344CB8AC3E}">
        <p14:creationId xmlns:p14="http://schemas.microsoft.com/office/powerpoint/2010/main" val="17912299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me/joinchat/NwGf1B8wzpVhOGRl"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D3818-E7DA-4963-A43D-C2869776ECC2}"/>
              </a:ext>
            </a:extLst>
          </p:cNvPr>
          <p:cNvSpPr>
            <a:spLocks noGrp="1"/>
          </p:cNvSpPr>
          <p:nvPr>
            <p:ph type="title"/>
          </p:nvPr>
        </p:nvSpPr>
        <p:spPr/>
        <p:txBody>
          <a:bodyPr>
            <a:normAutofit/>
          </a:bodyPr>
          <a:lstStyle/>
          <a:p>
            <a:pPr algn="ctr"/>
            <a:r>
              <a:rPr lang="en-US" sz="6000" dirty="0">
                <a:solidFill>
                  <a:schemeClr val="bg1"/>
                </a:solidFill>
              </a:rPr>
              <a:t>Welcome to</a:t>
            </a:r>
            <a:endParaRPr lang="en-IN" sz="6000" dirty="0">
              <a:solidFill>
                <a:schemeClr val="bg1"/>
              </a:solidFill>
            </a:endParaRPr>
          </a:p>
        </p:txBody>
      </p:sp>
      <p:sp>
        <p:nvSpPr>
          <p:cNvPr id="3" name="Content Placeholder 2">
            <a:extLst>
              <a:ext uri="{FF2B5EF4-FFF2-40B4-BE49-F238E27FC236}">
                <a16:creationId xmlns:a16="http://schemas.microsoft.com/office/drawing/2014/main" id="{53BE1107-B13A-41B3-AC14-D8EF02370F6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884855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6311C-CBDD-4E47-9F84-C8799A6DF9C2}"/>
              </a:ext>
            </a:extLst>
          </p:cNvPr>
          <p:cNvSpPr>
            <a:spLocks noGrp="1"/>
          </p:cNvSpPr>
          <p:nvPr>
            <p:ph type="title"/>
          </p:nvPr>
        </p:nvSpPr>
        <p:spPr>
          <a:xfrm>
            <a:off x="838200" y="365125"/>
            <a:ext cx="10515600" cy="5905046"/>
          </a:xfrm>
        </p:spPr>
        <p:txBody>
          <a:bodyPr>
            <a:normAutofit/>
          </a:bodyPr>
          <a:lstStyle/>
          <a:p>
            <a:r>
              <a:rPr lang="en-US" sz="5000" dirty="0"/>
              <a:t>The Objective of this project is to help and assist the airline people to maintain the database of all the reservations taking place in the Airlines.</a:t>
            </a:r>
            <a:endParaRPr lang="en-IN" sz="5000" dirty="0"/>
          </a:p>
        </p:txBody>
      </p:sp>
    </p:spTree>
    <p:extLst>
      <p:ext uri="{BB962C8B-B14F-4D97-AF65-F5344CB8AC3E}">
        <p14:creationId xmlns:p14="http://schemas.microsoft.com/office/powerpoint/2010/main" val="4100901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17CC-DAB8-4DEA-AD12-EC205B4975B9}"/>
              </a:ext>
            </a:extLst>
          </p:cNvPr>
          <p:cNvSpPr>
            <a:spLocks noGrp="1"/>
          </p:cNvSpPr>
          <p:nvPr>
            <p:ph type="title"/>
          </p:nvPr>
        </p:nvSpPr>
        <p:spPr>
          <a:xfrm>
            <a:off x="838200" y="365125"/>
            <a:ext cx="10515600" cy="5957854"/>
          </a:xfrm>
        </p:spPr>
        <p:txBody>
          <a:bodyPr>
            <a:noAutofit/>
          </a:bodyPr>
          <a:lstStyle/>
          <a:p>
            <a:r>
              <a:rPr lang="en-US" sz="5000" dirty="0"/>
              <a:t>Through this system the customer can book the flight tickets hassle free by providing their details. Customer can book seats they want, meals and further any add </a:t>
            </a:r>
            <a:r>
              <a:rPr lang="en-US" sz="5000" dirty="0" err="1"/>
              <a:t>ons</a:t>
            </a:r>
            <a:r>
              <a:rPr lang="en-US" sz="5000" dirty="0"/>
              <a:t>(if any).</a:t>
            </a:r>
            <a:br>
              <a:rPr lang="en-US" sz="5000" dirty="0"/>
            </a:br>
            <a:r>
              <a:rPr lang="en-US" sz="5000" dirty="0"/>
              <a:t>The boarding pass will be issued once the payment is completed.</a:t>
            </a:r>
            <a:br>
              <a:rPr lang="en-US" sz="5000" dirty="0"/>
            </a:br>
            <a:br>
              <a:rPr lang="en-US" sz="5000" dirty="0"/>
            </a:br>
            <a:endParaRPr lang="en-IN" sz="5000" dirty="0"/>
          </a:p>
        </p:txBody>
      </p:sp>
    </p:spTree>
    <p:extLst>
      <p:ext uri="{BB962C8B-B14F-4D97-AF65-F5344CB8AC3E}">
        <p14:creationId xmlns:p14="http://schemas.microsoft.com/office/powerpoint/2010/main" val="1193468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B49C-C7DF-473D-BC58-45C0A4D4EAF5}"/>
              </a:ext>
            </a:extLst>
          </p:cNvPr>
          <p:cNvSpPr>
            <a:spLocks noGrp="1"/>
          </p:cNvSpPr>
          <p:nvPr>
            <p:ph type="title"/>
          </p:nvPr>
        </p:nvSpPr>
        <p:spPr/>
        <p:txBody>
          <a:bodyPr>
            <a:normAutofit/>
          </a:bodyPr>
          <a:lstStyle/>
          <a:p>
            <a:pPr algn="ctr"/>
            <a:r>
              <a:rPr lang="en-US" sz="6000" dirty="0"/>
              <a:t>Features Offered </a:t>
            </a:r>
            <a:endParaRPr lang="en-IN" sz="6000" dirty="0"/>
          </a:p>
        </p:txBody>
      </p:sp>
      <p:sp>
        <p:nvSpPr>
          <p:cNvPr id="3" name="Content Placeholder 2">
            <a:extLst>
              <a:ext uri="{FF2B5EF4-FFF2-40B4-BE49-F238E27FC236}">
                <a16:creationId xmlns:a16="http://schemas.microsoft.com/office/drawing/2014/main" id="{41CEEC3E-8A7A-4ABC-AED0-8403DB492E93}"/>
              </a:ext>
            </a:extLst>
          </p:cNvPr>
          <p:cNvSpPr>
            <a:spLocks noGrp="1"/>
          </p:cNvSpPr>
          <p:nvPr>
            <p:ph idx="1"/>
          </p:nvPr>
        </p:nvSpPr>
        <p:spPr/>
        <p:txBody>
          <a:bodyPr>
            <a:noAutofit/>
          </a:bodyPr>
          <a:lstStyle/>
          <a:p>
            <a:pPr>
              <a:buFont typeface="Wingdings" panose="05000000000000000000" pitchFamily="2" charset="2"/>
              <a:buChar char="q"/>
            </a:pPr>
            <a:r>
              <a:rPr lang="en-US" sz="4000" dirty="0"/>
              <a:t> We offer Great Deal with Great Prices.</a:t>
            </a:r>
          </a:p>
          <a:p>
            <a:pPr>
              <a:buFont typeface="Wingdings" panose="05000000000000000000" pitchFamily="2" charset="2"/>
              <a:buChar char="q"/>
            </a:pPr>
            <a:r>
              <a:rPr lang="en-US" sz="4000" dirty="0"/>
              <a:t> Inflight Meal available (Veg and Non-Veg).</a:t>
            </a:r>
          </a:p>
          <a:p>
            <a:pPr>
              <a:buFont typeface="Wingdings" panose="05000000000000000000" pitchFamily="2" charset="2"/>
              <a:buChar char="q"/>
            </a:pPr>
            <a:r>
              <a:rPr lang="en-US" sz="4000" dirty="0"/>
              <a:t> Various modes of Payment available.</a:t>
            </a:r>
          </a:p>
          <a:p>
            <a:pPr>
              <a:buFont typeface="Wingdings" panose="05000000000000000000" pitchFamily="2" charset="2"/>
              <a:buChar char="q"/>
            </a:pPr>
            <a:r>
              <a:rPr lang="en-US" sz="4000" dirty="0"/>
              <a:t> We excel in providing you the best comfort and space.</a:t>
            </a:r>
          </a:p>
          <a:p>
            <a:pPr>
              <a:buFont typeface="Wingdings" panose="05000000000000000000" pitchFamily="2" charset="2"/>
              <a:buChar char="q"/>
            </a:pPr>
            <a:r>
              <a:rPr lang="en-US" sz="4000" dirty="0"/>
              <a:t> We have a Great Customer Satisfaction Record.</a:t>
            </a:r>
          </a:p>
          <a:p>
            <a:pPr marL="0" indent="0">
              <a:buNone/>
            </a:pPr>
            <a:r>
              <a:rPr lang="en-US" sz="4000" dirty="0"/>
              <a:t> </a:t>
            </a:r>
          </a:p>
          <a:p>
            <a:pPr>
              <a:buFont typeface="Wingdings" panose="05000000000000000000" pitchFamily="2" charset="2"/>
              <a:buChar char="q"/>
            </a:pPr>
            <a:endParaRPr lang="en-US" sz="4000" dirty="0"/>
          </a:p>
          <a:p>
            <a:pPr>
              <a:buFont typeface="Wingdings" panose="05000000000000000000" pitchFamily="2" charset="2"/>
              <a:buChar char="q"/>
            </a:pPr>
            <a:endParaRPr lang="en-US" sz="4000" dirty="0"/>
          </a:p>
        </p:txBody>
      </p:sp>
    </p:spTree>
    <p:extLst>
      <p:ext uri="{BB962C8B-B14F-4D97-AF65-F5344CB8AC3E}">
        <p14:creationId xmlns:p14="http://schemas.microsoft.com/office/powerpoint/2010/main" val="3514790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A1A67-FD19-4111-876A-BB445445F897}"/>
              </a:ext>
            </a:extLst>
          </p:cNvPr>
          <p:cNvSpPr>
            <a:spLocks noGrp="1"/>
          </p:cNvSpPr>
          <p:nvPr>
            <p:ph type="title"/>
          </p:nvPr>
        </p:nvSpPr>
        <p:spPr/>
        <p:txBody>
          <a:bodyPr>
            <a:normAutofit/>
          </a:bodyPr>
          <a:lstStyle/>
          <a:p>
            <a:pPr algn="ctr"/>
            <a:r>
              <a:rPr lang="en-US" sz="5000" dirty="0"/>
              <a:t>ABSTRACT </a:t>
            </a:r>
            <a:endParaRPr lang="en-IN" sz="5000" dirty="0"/>
          </a:p>
        </p:txBody>
      </p:sp>
      <p:sp>
        <p:nvSpPr>
          <p:cNvPr id="3" name="Content Placeholder 2">
            <a:extLst>
              <a:ext uri="{FF2B5EF4-FFF2-40B4-BE49-F238E27FC236}">
                <a16:creationId xmlns:a16="http://schemas.microsoft.com/office/drawing/2014/main" id="{B0A5B6B5-4428-48CB-B88E-DCC4F171CD81}"/>
              </a:ext>
            </a:extLst>
          </p:cNvPr>
          <p:cNvSpPr>
            <a:spLocks noGrp="1"/>
          </p:cNvSpPr>
          <p:nvPr>
            <p:ph idx="1"/>
          </p:nvPr>
        </p:nvSpPr>
        <p:spPr/>
        <p:txBody>
          <a:bodyPr>
            <a:noAutofit/>
          </a:bodyPr>
          <a:lstStyle/>
          <a:p>
            <a:pPr algn="ctr" rtl="0" fontAlgn="base">
              <a:spcBef>
                <a:spcPts val="0"/>
              </a:spcBef>
              <a:spcAft>
                <a:spcPts val="0"/>
              </a:spcAft>
              <a:buFont typeface="Wingdings" panose="05000000000000000000" pitchFamily="2" charset="2"/>
              <a:buChar char="Ø"/>
            </a:pPr>
            <a:r>
              <a:rPr lang="en-US" dirty="0"/>
              <a:t> </a:t>
            </a:r>
            <a:r>
              <a:rPr lang="en-US" b="0" i="0" u="none" strike="noStrike" dirty="0">
                <a:solidFill>
                  <a:srgbClr val="FFFFFF"/>
                </a:solidFill>
                <a:effectLst/>
                <a:latin typeface="Raleway"/>
              </a:rPr>
              <a:t>The </a:t>
            </a:r>
            <a:r>
              <a:rPr lang="en-US" b="0" i="0" u="none" strike="noStrike" dirty="0">
                <a:solidFill>
                  <a:schemeClr val="bg1"/>
                </a:solidFill>
                <a:effectLst/>
                <a:latin typeface="Raleway"/>
              </a:rPr>
              <a:t>AIRLINES</a:t>
            </a:r>
            <a:r>
              <a:rPr lang="en-US" b="0" i="0" u="none" strike="noStrike" dirty="0">
                <a:solidFill>
                  <a:srgbClr val="FFFFFF"/>
                </a:solidFill>
                <a:effectLst/>
                <a:latin typeface="Raleway"/>
              </a:rPr>
              <a:t> is a simple project which is designed in </a:t>
            </a:r>
            <a:r>
              <a:rPr lang="en-US" b="1" i="0" u="none" strike="noStrike" dirty="0">
                <a:solidFill>
                  <a:schemeClr val="bg1"/>
                </a:solidFill>
                <a:effectLst/>
                <a:latin typeface="Raleway"/>
              </a:rPr>
              <a:t>C language</a:t>
            </a:r>
            <a:r>
              <a:rPr lang="en-US" dirty="0">
                <a:solidFill>
                  <a:schemeClr val="bg1"/>
                </a:solidFill>
                <a:latin typeface="Raleway"/>
              </a:rPr>
              <a:t>.</a:t>
            </a:r>
          </a:p>
          <a:p>
            <a:pPr marL="0" indent="0" algn="ctr" rtl="0" fontAlgn="base">
              <a:spcBef>
                <a:spcPts val="0"/>
              </a:spcBef>
              <a:spcAft>
                <a:spcPts val="0"/>
              </a:spcAft>
              <a:buNone/>
            </a:pPr>
            <a:endParaRPr lang="en-US" dirty="0">
              <a:solidFill>
                <a:schemeClr val="bg1"/>
              </a:solidFill>
              <a:latin typeface="Raleway"/>
            </a:endParaRPr>
          </a:p>
          <a:p>
            <a:pPr algn="ctr" rtl="0" fontAlgn="base">
              <a:spcBef>
                <a:spcPts val="0"/>
              </a:spcBef>
              <a:spcAft>
                <a:spcPts val="0"/>
              </a:spcAft>
              <a:buFont typeface="Wingdings" panose="05000000000000000000" pitchFamily="2" charset="2"/>
              <a:buChar char="Ø"/>
            </a:pPr>
            <a:r>
              <a:rPr lang="en-US" dirty="0">
                <a:solidFill>
                  <a:schemeClr val="bg1"/>
                </a:solidFill>
                <a:latin typeface="Raleway"/>
              </a:rPr>
              <a:t>  </a:t>
            </a:r>
            <a:r>
              <a:rPr lang="en-US" b="0" i="0" u="none" strike="noStrike" dirty="0">
                <a:solidFill>
                  <a:srgbClr val="FFFFFF"/>
                </a:solidFill>
                <a:effectLst/>
                <a:latin typeface="Raleway"/>
              </a:rPr>
              <a:t>The coding of this project is done in such a way that the user feels very interesting</a:t>
            </a:r>
            <a:r>
              <a:rPr lang="en-US" dirty="0">
                <a:solidFill>
                  <a:srgbClr val="F46524"/>
                </a:solidFill>
                <a:latin typeface="Raleway"/>
              </a:rPr>
              <a:t> </a:t>
            </a:r>
            <a:r>
              <a:rPr lang="en-US" b="0" i="0" u="none" strike="noStrike" dirty="0">
                <a:solidFill>
                  <a:srgbClr val="FFFFFF"/>
                </a:solidFill>
                <a:effectLst/>
                <a:latin typeface="Raleway"/>
              </a:rPr>
              <a:t>while booking a flight ticket.</a:t>
            </a:r>
          </a:p>
          <a:p>
            <a:pPr marL="514350" indent="-285750" algn="ctr" rtl="0">
              <a:spcBef>
                <a:spcPts val="0"/>
              </a:spcBef>
              <a:spcAft>
                <a:spcPts val="0"/>
              </a:spcAft>
              <a:buFont typeface="Wingdings" panose="05000000000000000000" pitchFamily="2" charset="2"/>
              <a:buChar char="Ø"/>
            </a:pPr>
            <a:r>
              <a:rPr lang="en-US" dirty="0">
                <a:solidFill>
                  <a:srgbClr val="FFFFFF"/>
                </a:solidFill>
                <a:latin typeface="Raleway"/>
              </a:rPr>
              <a:t> </a:t>
            </a:r>
            <a:r>
              <a:rPr lang="en-US" b="0" i="0" u="none" strike="noStrike" dirty="0">
                <a:solidFill>
                  <a:srgbClr val="FFFFFF"/>
                </a:solidFill>
                <a:effectLst/>
                <a:latin typeface="Raleway"/>
              </a:rPr>
              <a:t>This project is coded in such a way that it's very </a:t>
            </a:r>
            <a:r>
              <a:rPr lang="en-US" b="1" i="0" u="none" strike="noStrike" dirty="0">
                <a:solidFill>
                  <a:schemeClr val="bg1"/>
                </a:solidFill>
                <a:effectLst/>
                <a:latin typeface="Raleway"/>
              </a:rPr>
              <a:t>user-friendly</a:t>
            </a:r>
            <a:r>
              <a:rPr lang="en-US" b="0" i="0" u="none" strike="noStrike" dirty="0">
                <a:solidFill>
                  <a:srgbClr val="FFFFFF"/>
                </a:solidFill>
                <a:effectLst/>
                <a:latin typeface="Raleway"/>
              </a:rPr>
              <a:t>. This project is developed in the IDE called as </a:t>
            </a:r>
            <a:r>
              <a:rPr lang="en-US" b="1" i="0" u="none" strike="noStrike" dirty="0">
                <a:solidFill>
                  <a:schemeClr val="bg1"/>
                </a:solidFill>
                <a:effectLst/>
                <a:latin typeface="Raleway"/>
              </a:rPr>
              <a:t>Visual Studio Code and Fedora</a:t>
            </a:r>
            <a:r>
              <a:rPr lang="en-US" b="0" i="0" u="none" strike="noStrike" dirty="0">
                <a:solidFill>
                  <a:schemeClr val="bg1"/>
                </a:solidFill>
                <a:effectLst/>
                <a:latin typeface="Raleway"/>
              </a:rPr>
              <a:t> </a:t>
            </a:r>
            <a:r>
              <a:rPr lang="en-US" b="0" i="0" u="none" strike="noStrike" dirty="0">
                <a:solidFill>
                  <a:srgbClr val="FFFFFF"/>
                </a:solidFill>
                <a:effectLst/>
                <a:latin typeface="Raleway"/>
              </a:rPr>
              <a:t>with the help of </a:t>
            </a:r>
            <a:r>
              <a:rPr lang="en-US" b="1" i="0" u="none" strike="noStrike" dirty="0">
                <a:solidFill>
                  <a:schemeClr val="bg1"/>
                </a:solidFill>
                <a:effectLst/>
                <a:latin typeface="Raleway"/>
              </a:rPr>
              <a:t>GCC compiler</a:t>
            </a:r>
            <a:r>
              <a:rPr lang="en-US" b="0" i="0" u="none" strike="noStrike" dirty="0">
                <a:solidFill>
                  <a:srgbClr val="FFFFFF"/>
                </a:solidFill>
                <a:effectLst/>
                <a:latin typeface="Raleway"/>
              </a:rPr>
              <a:t>.</a:t>
            </a:r>
            <a:r>
              <a:rPr lang="en-US" dirty="0">
                <a:solidFill>
                  <a:srgbClr val="FFFFFF"/>
                </a:solidFill>
                <a:latin typeface="Raleway"/>
              </a:rPr>
              <a:t> </a:t>
            </a:r>
          </a:p>
          <a:p>
            <a:pPr marL="514350" indent="-285750" algn="ctr" rtl="0">
              <a:spcBef>
                <a:spcPts val="0"/>
              </a:spcBef>
              <a:spcAft>
                <a:spcPts val="0"/>
              </a:spcAft>
              <a:buFont typeface="Wingdings" panose="05000000000000000000" pitchFamily="2" charset="2"/>
              <a:buChar char="Ø"/>
            </a:pPr>
            <a:r>
              <a:rPr lang="en-US" b="0" i="0" u="none" strike="noStrike" dirty="0">
                <a:solidFill>
                  <a:srgbClr val="FFFFFF"/>
                </a:solidFill>
                <a:effectLst/>
                <a:latin typeface="Raleway"/>
              </a:rPr>
              <a:t> When you run the application will be asked to enter </a:t>
            </a:r>
            <a:r>
              <a:rPr lang="en-US" b="0" i="0" u="none" strike="noStrike" dirty="0" err="1">
                <a:solidFill>
                  <a:srgbClr val="FFFFFF"/>
                </a:solidFill>
                <a:effectLst/>
                <a:latin typeface="Raleway"/>
              </a:rPr>
              <a:t>certains</a:t>
            </a:r>
            <a:r>
              <a:rPr lang="en-US" b="0" i="0" u="none" strike="noStrike" dirty="0">
                <a:solidFill>
                  <a:srgbClr val="FFFFFF"/>
                </a:solidFill>
                <a:effectLst/>
                <a:latin typeface="Raleway"/>
              </a:rPr>
              <a:t> details to book your flights.</a:t>
            </a:r>
            <a:br>
              <a:rPr lang="en-US" dirty="0"/>
            </a:br>
            <a:endParaRPr lang="en-IN" dirty="0"/>
          </a:p>
        </p:txBody>
      </p:sp>
    </p:spTree>
    <p:extLst>
      <p:ext uri="{BB962C8B-B14F-4D97-AF65-F5344CB8AC3E}">
        <p14:creationId xmlns:p14="http://schemas.microsoft.com/office/powerpoint/2010/main" val="2534111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A13E1-C170-41A5-9ADF-EC868954434F}"/>
              </a:ext>
            </a:extLst>
          </p:cNvPr>
          <p:cNvSpPr>
            <a:spLocks noGrp="1"/>
          </p:cNvSpPr>
          <p:nvPr>
            <p:ph type="title"/>
          </p:nvPr>
        </p:nvSpPr>
        <p:spPr/>
        <p:txBody>
          <a:bodyPr>
            <a:normAutofit/>
          </a:bodyPr>
          <a:lstStyle/>
          <a:p>
            <a:pPr algn="ctr"/>
            <a:r>
              <a:rPr lang="en-US" sz="7200" dirty="0"/>
              <a:t>Flowchart </a:t>
            </a:r>
            <a:endParaRPr lang="en-IN" sz="7200" dirty="0"/>
          </a:p>
        </p:txBody>
      </p:sp>
      <p:graphicFrame>
        <p:nvGraphicFramePr>
          <p:cNvPr id="5" name="Content Placeholder 4">
            <a:extLst>
              <a:ext uri="{FF2B5EF4-FFF2-40B4-BE49-F238E27FC236}">
                <a16:creationId xmlns:a16="http://schemas.microsoft.com/office/drawing/2014/main" id="{E57191A8-FC2C-4686-843F-E4E147272C3C}"/>
              </a:ext>
            </a:extLst>
          </p:cNvPr>
          <p:cNvGraphicFramePr>
            <a:graphicFrameLocks noGrp="1"/>
          </p:cNvGraphicFramePr>
          <p:nvPr>
            <p:ph idx="1"/>
            <p:extLst>
              <p:ext uri="{D42A27DB-BD31-4B8C-83A1-F6EECF244321}">
                <p14:modId xmlns:p14="http://schemas.microsoft.com/office/powerpoint/2010/main" val="604846217"/>
              </p:ext>
            </p:extLst>
          </p:nvPr>
        </p:nvGraphicFramePr>
        <p:xfrm>
          <a:off x="784860" y="1825625"/>
          <a:ext cx="1056894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8303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3125-C8C4-4E68-B15D-C3C34CBAACC6}"/>
              </a:ext>
            </a:extLst>
          </p:cNvPr>
          <p:cNvSpPr>
            <a:spLocks noGrp="1"/>
          </p:cNvSpPr>
          <p:nvPr>
            <p:ph type="title"/>
          </p:nvPr>
        </p:nvSpPr>
        <p:spPr/>
        <p:txBody>
          <a:bodyPr/>
          <a:lstStyle/>
          <a:p>
            <a:r>
              <a:rPr lang="en-US" dirty="0"/>
              <a:t>- End Note</a:t>
            </a:r>
            <a:endParaRPr lang="en-IN" dirty="0"/>
          </a:p>
        </p:txBody>
      </p:sp>
      <p:sp>
        <p:nvSpPr>
          <p:cNvPr id="3" name="Content Placeholder 2">
            <a:extLst>
              <a:ext uri="{FF2B5EF4-FFF2-40B4-BE49-F238E27FC236}">
                <a16:creationId xmlns:a16="http://schemas.microsoft.com/office/drawing/2014/main" id="{C81AA7ED-9CAB-4995-9A70-CAEFEB5382F0}"/>
              </a:ext>
            </a:extLst>
          </p:cNvPr>
          <p:cNvSpPr>
            <a:spLocks noGrp="1"/>
          </p:cNvSpPr>
          <p:nvPr>
            <p:ph idx="1"/>
          </p:nvPr>
        </p:nvSpPr>
        <p:spPr/>
        <p:txBody>
          <a:bodyPr>
            <a:normAutofit/>
          </a:bodyPr>
          <a:lstStyle/>
          <a:p>
            <a:pPr>
              <a:buFont typeface="Wingdings" panose="05000000000000000000" pitchFamily="2" charset="2"/>
              <a:buChar char="ü"/>
            </a:pPr>
            <a:r>
              <a:rPr lang="en-US" b="0" i="0" u="none" strike="noStrike" dirty="0">
                <a:solidFill>
                  <a:srgbClr val="FFFFFF"/>
                </a:solidFill>
                <a:effectLst/>
                <a:latin typeface="Raleway"/>
              </a:rPr>
              <a:t>In the perspective of coding, Development of the code was challenging and exciting at the same time, we enjoyed brainstorming over the logic required to complete the code’s requirements for smooth execution.</a:t>
            </a:r>
          </a:p>
          <a:p>
            <a:pPr marL="0" indent="0">
              <a:buNone/>
            </a:pPr>
            <a:endParaRPr lang="en-US" b="0" i="0" u="none" strike="noStrike" dirty="0">
              <a:solidFill>
                <a:srgbClr val="FFFFFF"/>
              </a:solidFill>
              <a:effectLst/>
              <a:latin typeface="Raleway"/>
            </a:endParaRPr>
          </a:p>
          <a:p>
            <a:pPr>
              <a:buFont typeface="Wingdings" panose="05000000000000000000" pitchFamily="2" charset="2"/>
              <a:buChar char="ü"/>
            </a:pPr>
            <a:r>
              <a:rPr lang="en-US" dirty="0">
                <a:solidFill>
                  <a:srgbClr val="FFFFFF"/>
                </a:solidFill>
                <a:latin typeface="Raleway"/>
              </a:rPr>
              <a:t>We were fortunate enough to have the right guidance and rightful  sources to complete this code within the mentioned time.</a:t>
            </a:r>
          </a:p>
          <a:p>
            <a:pPr marL="0" indent="0">
              <a:buNone/>
            </a:pPr>
            <a:endParaRPr lang="en-IN" dirty="0"/>
          </a:p>
        </p:txBody>
      </p:sp>
    </p:spTree>
    <p:extLst>
      <p:ext uri="{BB962C8B-B14F-4D97-AF65-F5344CB8AC3E}">
        <p14:creationId xmlns:p14="http://schemas.microsoft.com/office/powerpoint/2010/main" val="305470293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5450C-E94D-49AD-8B39-5CB2BF82E731}"/>
              </a:ext>
            </a:extLst>
          </p:cNvPr>
          <p:cNvSpPr>
            <a:spLocks noGrp="1"/>
          </p:cNvSpPr>
          <p:nvPr>
            <p:ph type="title"/>
          </p:nvPr>
        </p:nvSpPr>
        <p:spPr>
          <a:xfrm>
            <a:off x="838200" y="365125"/>
            <a:ext cx="10515600" cy="5617386"/>
          </a:xfrm>
          <a:noFill/>
        </p:spPr>
        <p:txBody>
          <a:bodyPr>
            <a:normAutofit/>
          </a:bodyPr>
          <a:lstStyle/>
          <a:p>
            <a:r>
              <a:rPr lang="en-US" sz="4000" b="1" i="0" u="none" strike="noStrike" dirty="0">
                <a:solidFill>
                  <a:schemeClr val="bg1"/>
                </a:solidFill>
                <a:effectLst/>
                <a:latin typeface="Raleway"/>
              </a:rPr>
              <a:t>Have an Idea? </a:t>
            </a:r>
            <a:br>
              <a:rPr lang="en-US" sz="4000" b="1" i="0" u="none" strike="noStrike" dirty="0">
                <a:solidFill>
                  <a:schemeClr val="bg1"/>
                </a:solidFill>
                <a:effectLst/>
                <a:latin typeface="Raleway"/>
              </a:rPr>
            </a:br>
            <a:r>
              <a:rPr lang="en-US" sz="4000" b="1" i="0" u="none" strike="noStrike" dirty="0">
                <a:solidFill>
                  <a:schemeClr val="bg1"/>
                </a:solidFill>
                <a:effectLst/>
                <a:latin typeface="Raleway"/>
              </a:rPr>
              <a:t>Pitch your idea to help us improve our code by connecting with the team at….</a:t>
            </a:r>
            <a:br>
              <a:rPr lang="en-US" sz="4000" b="1" i="0" u="none" strike="noStrike" dirty="0">
                <a:solidFill>
                  <a:srgbClr val="FFFFFF"/>
                </a:solidFill>
                <a:effectLst/>
                <a:latin typeface="Raleway"/>
              </a:rPr>
            </a:br>
            <a:r>
              <a:rPr lang="en-US" sz="4000" b="1" i="0" u="none" strike="noStrike" dirty="0">
                <a:solidFill>
                  <a:schemeClr val="accent6">
                    <a:lumMod val="50000"/>
                  </a:schemeClr>
                </a:solidFill>
                <a:effectLst/>
                <a:latin typeface="Raleway"/>
                <a:hlinkClick r:id="rId3">
                  <a:extLst>
                    <a:ext uri="{A12FA001-AC4F-418D-AE19-62706E023703}">
                      <ahyp:hlinkClr xmlns:ahyp="http://schemas.microsoft.com/office/drawing/2018/hyperlinkcolor" val="tx"/>
                    </a:ext>
                  </a:extLst>
                </a:hlinkClick>
              </a:rPr>
              <a:t>https://t.me/joinchat/NwGf1B8wzpVhOGRl</a:t>
            </a:r>
            <a:br>
              <a:rPr lang="en-US" sz="4000" b="1" i="0" u="none" strike="noStrike" dirty="0">
                <a:solidFill>
                  <a:schemeClr val="accent6">
                    <a:lumMod val="50000"/>
                  </a:schemeClr>
                </a:solidFill>
                <a:effectLst/>
                <a:latin typeface="Raleway"/>
              </a:rPr>
            </a:br>
            <a:r>
              <a:rPr lang="en-US" sz="4000" b="1" i="0" u="none" strike="noStrike" dirty="0">
                <a:solidFill>
                  <a:schemeClr val="accent6">
                    <a:lumMod val="50000"/>
                  </a:schemeClr>
                </a:solidFill>
                <a:effectLst/>
                <a:latin typeface="Raleway"/>
              </a:rPr>
              <a:t>                          </a:t>
            </a:r>
            <a:r>
              <a:rPr lang="en-US" sz="4000" b="1" i="0" u="none" strike="noStrike" dirty="0">
                <a:solidFill>
                  <a:schemeClr val="bg1"/>
                </a:solidFill>
                <a:effectLst/>
                <a:latin typeface="Raleway"/>
              </a:rPr>
              <a:t>Or </a:t>
            </a:r>
            <a:br>
              <a:rPr lang="en-US" sz="4000" b="1" i="0" u="none" strike="noStrike" dirty="0">
                <a:solidFill>
                  <a:schemeClr val="accent6">
                    <a:lumMod val="50000"/>
                  </a:schemeClr>
                </a:solidFill>
                <a:effectLst/>
                <a:latin typeface="Raleway"/>
              </a:rPr>
            </a:br>
            <a:r>
              <a:rPr lang="en-US" sz="4000" b="1" i="0" u="sng" strike="noStrike" dirty="0">
                <a:solidFill>
                  <a:schemeClr val="accent6">
                    <a:lumMod val="50000"/>
                  </a:schemeClr>
                </a:solidFill>
                <a:effectLst/>
                <a:latin typeface="Raleway"/>
              </a:rPr>
              <a:t>https://discord.gg/TuXPTBFp</a:t>
            </a:r>
            <a:br>
              <a:rPr lang="en-US" sz="4000" b="1" i="0" u="none" strike="noStrike" dirty="0">
                <a:solidFill>
                  <a:srgbClr val="FFFFFF"/>
                </a:solidFill>
                <a:effectLst/>
                <a:latin typeface="Raleway"/>
              </a:rPr>
            </a:br>
            <a:endParaRPr lang="en-IN" sz="4000" dirty="0"/>
          </a:p>
        </p:txBody>
      </p:sp>
    </p:spTree>
    <p:extLst>
      <p:ext uri="{BB962C8B-B14F-4D97-AF65-F5344CB8AC3E}">
        <p14:creationId xmlns:p14="http://schemas.microsoft.com/office/powerpoint/2010/main" val="1841536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C1F9-6A4C-427F-B5D7-94AF99BF16D1}"/>
              </a:ext>
            </a:extLst>
          </p:cNvPr>
          <p:cNvSpPr>
            <a:spLocks noGrp="1"/>
          </p:cNvSpPr>
          <p:nvPr>
            <p:ph type="title"/>
          </p:nvPr>
        </p:nvSpPr>
        <p:spPr>
          <a:xfrm>
            <a:off x="838200" y="365125"/>
            <a:ext cx="10515600" cy="5743845"/>
          </a:xfrm>
        </p:spPr>
        <p:txBody>
          <a:bodyPr>
            <a:normAutofit/>
          </a:bodyPr>
          <a:lstStyle/>
          <a:p>
            <a:pPr algn="ctr"/>
            <a:r>
              <a:rPr lang="en-US" sz="7200" dirty="0"/>
              <a:t>Thank You</a:t>
            </a:r>
            <a:br>
              <a:rPr lang="en-US" sz="7200" dirty="0"/>
            </a:br>
            <a:br>
              <a:rPr lang="en-US" sz="7200" dirty="0"/>
            </a:br>
            <a:r>
              <a:rPr lang="en-US" sz="2400" dirty="0">
                <a:solidFill>
                  <a:schemeClr val="bg1"/>
                </a:solidFill>
              </a:rPr>
              <a:t>Nishit Khamesra         </a:t>
            </a:r>
            <a:r>
              <a:rPr lang="en-US" sz="2400" dirty="0"/>
              <a:t>Aditya Kulkarni             </a:t>
            </a:r>
            <a:r>
              <a:rPr lang="en-US" sz="2400" dirty="0">
                <a:solidFill>
                  <a:schemeClr val="bg1"/>
                </a:solidFill>
              </a:rPr>
              <a:t>Divyansh Nama</a:t>
            </a:r>
            <a:br>
              <a:rPr lang="en-US" sz="2400" dirty="0"/>
            </a:br>
            <a:br>
              <a:rPr lang="en-US" sz="2400" dirty="0"/>
            </a:br>
            <a:r>
              <a:rPr lang="en-US" sz="2400" dirty="0"/>
              <a:t>   Himank Mishra            </a:t>
            </a:r>
            <a:r>
              <a:rPr lang="en-US" sz="2400" dirty="0">
                <a:solidFill>
                  <a:schemeClr val="bg1"/>
                </a:solidFill>
              </a:rPr>
              <a:t>Gaurav Saraiwala             </a:t>
            </a:r>
            <a:r>
              <a:rPr lang="en-US" sz="2400" dirty="0"/>
              <a:t>Satyam Kumar</a:t>
            </a:r>
            <a:endParaRPr lang="en-IN" sz="7200" dirty="0"/>
          </a:p>
        </p:txBody>
      </p:sp>
    </p:spTree>
    <p:extLst>
      <p:ext uri="{BB962C8B-B14F-4D97-AF65-F5344CB8AC3E}">
        <p14:creationId xmlns:p14="http://schemas.microsoft.com/office/powerpoint/2010/main" val="36404536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157</TotalTime>
  <Words>394</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Raleway</vt:lpstr>
      <vt:lpstr>Wingdings</vt:lpstr>
      <vt:lpstr>Office Theme</vt:lpstr>
      <vt:lpstr>Welcome to</vt:lpstr>
      <vt:lpstr>The Objective of this project is to help and assist the airline people to maintain the database of all the reservations taking place in the Airlines.</vt:lpstr>
      <vt:lpstr>Through this system the customer can book the flight tickets hassle free by providing their details. Customer can book seats they want, meals and further any add ons(if any). The boarding pass will be issued once the payment is completed.  </vt:lpstr>
      <vt:lpstr>Features Offered </vt:lpstr>
      <vt:lpstr>ABSTRACT </vt:lpstr>
      <vt:lpstr>Flowchart </vt:lpstr>
      <vt:lpstr>- End Note</vt:lpstr>
      <vt:lpstr>Have an Idea?  Pitch your idea to help us improve our code by connecting with the team at…. https://t.me/joinchat/NwGf1B8wzpVhOGRl                           Or  https://discord.gg/TuXPTBFp </vt:lpstr>
      <vt:lpstr>Thank You  Nishit Khamesra         Aditya Kulkarni             Divyansh Nama     Himank Mishra            Gaurav Saraiwala             Satyam Kumar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dc:title>
  <dc:creator>Satyam Kumar</dc:creator>
  <cp:lastModifiedBy>Satyam Kumar</cp:lastModifiedBy>
  <cp:revision>12</cp:revision>
  <dcterms:created xsi:type="dcterms:W3CDTF">2021-09-10T06:42:42Z</dcterms:created>
  <dcterms:modified xsi:type="dcterms:W3CDTF">2021-09-11T16:54:33Z</dcterms:modified>
</cp:coreProperties>
</file>