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7" r:id="rId4"/>
    <p:sldId id="259" r:id="rId5"/>
    <p:sldId id="261" r:id="rId6"/>
    <p:sldId id="268" r:id="rId7"/>
    <p:sldId id="269" r:id="rId8"/>
    <p:sldId id="270" r:id="rId9"/>
    <p:sldId id="271" r:id="rId10"/>
    <p:sldId id="272"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18" autoAdjust="0"/>
  </p:normalViewPr>
  <p:slideViewPr>
    <p:cSldViewPr snapToGrid="0">
      <p:cViewPr varScale="1">
        <p:scale>
          <a:sx n="77" d="100"/>
          <a:sy n="77"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m Kumar" userId="593773808c6ee5f1" providerId="LiveId" clId="{A64D1C9A-33A5-42AE-8A10-A32EB73DFB6F}"/>
    <pc:docChg chg="undo custSel addSld delSld modSld sldOrd">
      <pc:chgData name="Satyam Kumar" userId="593773808c6ee5f1" providerId="LiveId" clId="{A64D1C9A-33A5-42AE-8A10-A32EB73DFB6F}" dt="2022-03-03T06:27:45.024" v="2568"/>
      <pc:docMkLst>
        <pc:docMk/>
      </pc:docMkLst>
      <pc:sldChg chg="addSp delSp modSp new mod modTransition">
        <pc:chgData name="Satyam Kumar" userId="593773808c6ee5f1" providerId="LiveId" clId="{A64D1C9A-33A5-42AE-8A10-A32EB73DFB6F}" dt="2022-03-03T06:26:29.957" v="2550"/>
        <pc:sldMkLst>
          <pc:docMk/>
          <pc:sldMk cId="2780416293" sldId="256"/>
        </pc:sldMkLst>
        <pc:spChg chg="del mod">
          <ac:chgData name="Satyam Kumar" userId="593773808c6ee5f1" providerId="LiveId" clId="{A64D1C9A-33A5-42AE-8A10-A32EB73DFB6F}" dt="2022-03-02T07:00:16.289" v="4" actId="478"/>
          <ac:spMkLst>
            <pc:docMk/>
            <pc:sldMk cId="2780416293" sldId="256"/>
            <ac:spMk id="2" creationId="{82A96017-A85E-40D7-BE3E-95CB7DFFB34A}"/>
          </ac:spMkLst>
        </pc:spChg>
        <pc:spChg chg="del mod">
          <ac:chgData name="Satyam Kumar" userId="593773808c6ee5f1" providerId="LiveId" clId="{A64D1C9A-33A5-42AE-8A10-A32EB73DFB6F}" dt="2022-03-02T07:00:40.467" v="7" actId="931"/>
          <ac:spMkLst>
            <pc:docMk/>
            <pc:sldMk cId="2780416293" sldId="256"/>
            <ac:spMk id="3" creationId="{3B0F8A99-67B5-4D0D-8F66-634C372F2E6A}"/>
          </ac:spMkLst>
        </pc:spChg>
        <pc:spChg chg="del mod">
          <ac:chgData name="Satyam Kumar" userId="593773808c6ee5f1" providerId="LiveId" clId="{A64D1C9A-33A5-42AE-8A10-A32EB73DFB6F}" dt="2022-03-02T07:05:32.990" v="18" actId="478"/>
          <ac:spMkLst>
            <pc:docMk/>
            <pc:sldMk cId="2780416293" sldId="256"/>
            <ac:spMk id="4" creationId="{01DCB2AD-C7CA-4476-A702-8D369E85655A}"/>
          </ac:spMkLst>
        </pc:spChg>
        <pc:spChg chg="add del mod">
          <ac:chgData name="Satyam Kumar" userId="593773808c6ee5f1" providerId="LiveId" clId="{A64D1C9A-33A5-42AE-8A10-A32EB73DFB6F}" dt="2022-03-02T07:05:13.101" v="14"/>
          <ac:spMkLst>
            <pc:docMk/>
            <pc:sldMk cId="2780416293" sldId="256"/>
            <ac:spMk id="8" creationId="{E9FB8235-20D6-4319-B917-2D8770391E53}"/>
          </ac:spMkLst>
        </pc:spChg>
        <pc:spChg chg="add del mod">
          <ac:chgData name="Satyam Kumar" userId="593773808c6ee5f1" providerId="LiveId" clId="{A64D1C9A-33A5-42AE-8A10-A32EB73DFB6F}" dt="2022-03-02T07:05:43.959" v="21" actId="931"/>
          <ac:spMkLst>
            <pc:docMk/>
            <pc:sldMk cId="2780416293" sldId="256"/>
            <ac:spMk id="12" creationId="{14BE17CA-3A34-4417-877C-96676362418E}"/>
          </ac:spMkLst>
        </pc:spChg>
        <pc:spChg chg="add del mod">
          <ac:chgData name="Satyam Kumar" userId="593773808c6ee5f1" providerId="LiveId" clId="{A64D1C9A-33A5-42AE-8A10-A32EB73DFB6F}" dt="2022-03-02T07:06:08.318" v="28" actId="931"/>
          <ac:spMkLst>
            <pc:docMk/>
            <pc:sldMk cId="2780416293" sldId="256"/>
            <ac:spMk id="16" creationId="{DF1D93B4-519D-468C-952C-3B47E4242FFE}"/>
          </ac:spMkLst>
        </pc:spChg>
        <pc:picChg chg="add del mod">
          <ac:chgData name="Satyam Kumar" userId="593773808c6ee5f1" providerId="LiveId" clId="{A64D1C9A-33A5-42AE-8A10-A32EB73DFB6F}" dt="2022-03-02T07:05:12.010" v="13" actId="478"/>
          <ac:picMkLst>
            <pc:docMk/>
            <pc:sldMk cId="2780416293" sldId="256"/>
            <ac:picMk id="6" creationId="{8828EF8E-355C-42A2-B02E-F854C02DD90C}"/>
          </ac:picMkLst>
        </pc:picChg>
        <pc:picChg chg="add del mod">
          <ac:chgData name="Satyam Kumar" userId="593773808c6ee5f1" providerId="LiveId" clId="{A64D1C9A-33A5-42AE-8A10-A32EB73DFB6F}" dt="2022-03-02T07:05:35.114" v="19" actId="478"/>
          <ac:picMkLst>
            <pc:docMk/>
            <pc:sldMk cId="2780416293" sldId="256"/>
            <ac:picMk id="10" creationId="{F45D60A4-42E1-40E7-87AB-AABAA93B6525}"/>
          </ac:picMkLst>
        </pc:picChg>
        <pc:picChg chg="add del mod">
          <ac:chgData name="Satyam Kumar" userId="593773808c6ee5f1" providerId="LiveId" clId="{A64D1C9A-33A5-42AE-8A10-A32EB73DFB6F}" dt="2022-03-02T07:05:54.553" v="24" actId="478"/>
          <ac:picMkLst>
            <pc:docMk/>
            <pc:sldMk cId="2780416293" sldId="256"/>
            <ac:picMk id="14" creationId="{618A835F-9373-4B0F-98D9-AFA406789714}"/>
          </ac:picMkLst>
        </pc:picChg>
        <pc:picChg chg="add mod">
          <ac:chgData name="Satyam Kumar" userId="593773808c6ee5f1" providerId="LiveId" clId="{A64D1C9A-33A5-42AE-8A10-A32EB73DFB6F}" dt="2022-03-02T07:06:08.318" v="28" actId="931"/>
          <ac:picMkLst>
            <pc:docMk/>
            <pc:sldMk cId="2780416293" sldId="256"/>
            <ac:picMk id="18" creationId="{B92687C0-2DE3-4C69-9FF1-E37E65D02DEE}"/>
          </ac:picMkLst>
        </pc:picChg>
      </pc:sldChg>
      <pc:sldChg chg="new del">
        <pc:chgData name="Satyam Kumar" userId="593773808c6ee5f1" providerId="LiveId" clId="{A64D1C9A-33A5-42AE-8A10-A32EB73DFB6F}" dt="2022-03-02T06:59:56.510" v="1" actId="47"/>
        <pc:sldMkLst>
          <pc:docMk/>
          <pc:sldMk cId="3585526975" sldId="256"/>
        </pc:sldMkLst>
      </pc:sldChg>
      <pc:sldChg chg="addSp delSp modSp new mod modTransition">
        <pc:chgData name="Satyam Kumar" userId="593773808c6ee5f1" providerId="LiveId" clId="{A64D1C9A-33A5-42AE-8A10-A32EB73DFB6F}" dt="2022-03-03T06:26:43.233" v="2555"/>
        <pc:sldMkLst>
          <pc:docMk/>
          <pc:sldMk cId="333818006" sldId="257"/>
        </pc:sldMkLst>
        <pc:spChg chg="mod">
          <ac:chgData name="Satyam Kumar" userId="593773808c6ee5f1" providerId="LiveId" clId="{A64D1C9A-33A5-42AE-8A10-A32EB73DFB6F}" dt="2022-03-02T07:35:56.995" v="183" actId="313"/>
          <ac:spMkLst>
            <pc:docMk/>
            <pc:sldMk cId="333818006" sldId="257"/>
            <ac:spMk id="2" creationId="{F2E554A8-CF3A-433A-9584-738E9B9CD477}"/>
          </ac:spMkLst>
        </pc:spChg>
        <pc:spChg chg="mod">
          <ac:chgData name="Satyam Kumar" userId="593773808c6ee5f1" providerId="LiveId" clId="{A64D1C9A-33A5-42AE-8A10-A32EB73DFB6F}" dt="2022-03-02T07:36:38.009" v="185" actId="255"/>
          <ac:spMkLst>
            <pc:docMk/>
            <pc:sldMk cId="333818006" sldId="257"/>
            <ac:spMk id="3" creationId="{F3CF804D-15A7-4CB6-9358-276C69971825}"/>
          </ac:spMkLst>
        </pc:spChg>
        <pc:grpChg chg="add del mod">
          <ac:chgData name="Satyam Kumar" userId="593773808c6ee5f1" providerId="LiveId" clId="{A64D1C9A-33A5-42AE-8A10-A32EB73DFB6F}" dt="2022-03-02T07:10:53.835" v="78"/>
          <ac:grpSpMkLst>
            <pc:docMk/>
            <pc:sldMk cId="333818006" sldId="257"/>
            <ac:grpSpMk id="11" creationId="{8CCF5149-EEDB-461C-8A71-15CC0F1237CB}"/>
          </ac:grpSpMkLst>
        </pc:grpChg>
        <pc:grpChg chg="mod">
          <ac:chgData name="Satyam Kumar" userId="593773808c6ee5f1" providerId="LiveId" clId="{A64D1C9A-33A5-42AE-8A10-A32EB73DFB6F}" dt="2022-03-02T07:10:53.663" v="76"/>
          <ac:grpSpMkLst>
            <pc:docMk/>
            <pc:sldMk cId="333818006" sldId="257"/>
            <ac:grpSpMk id="13" creationId="{F41F653E-5000-4CFF-A525-24C88834137F}"/>
          </ac:grpSpMkLst>
        </pc:grpChg>
        <pc:grpChg chg="add del mod">
          <ac:chgData name="Satyam Kumar" userId="593773808c6ee5f1" providerId="LiveId" clId="{A64D1C9A-33A5-42AE-8A10-A32EB73DFB6F}" dt="2022-03-02T07:10:53.191" v="73"/>
          <ac:grpSpMkLst>
            <pc:docMk/>
            <pc:sldMk cId="333818006" sldId="257"/>
            <ac:grpSpMk id="16" creationId="{B569E6E0-7179-464F-AD8A-578D724C45C3}"/>
          </ac:grpSpMkLst>
        </pc:grpChg>
        <pc:grpChg chg="mod">
          <ac:chgData name="Satyam Kumar" userId="593773808c6ee5f1" providerId="LiveId" clId="{A64D1C9A-33A5-42AE-8A10-A32EB73DFB6F}" dt="2022-03-02T07:10:52.944" v="71"/>
          <ac:grpSpMkLst>
            <pc:docMk/>
            <pc:sldMk cId="333818006" sldId="257"/>
            <ac:grpSpMk id="18" creationId="{B19DFFD6-0F89-417A-A888-DCAEEF78F70C}"/>
          </ac:grpSpMkLst>
        </pc:grpChg>
        <pc:grpChg chg="add del mod">
          <ac:chgData name="Satyam Kumar" userId="593773808c6ee5f1" providerId="LiveId" clId="{A64D1C9A-33A5-42AE-8A10-A32EB73DFB6F}" dt="2022-03-02T07:10:48.999" v="66"/>
          <ac:grpSpMkLst>
            <pc:docMk/>
            <pc:sldMk cId="333818006" sldId="257"/>
            <ac:grpSpMk id="21" creationId="{944F80A1-A618-493B-9D2D-CD61A560D207}"/>
          </ac:grpSpMkLst>
        </pc:grpChg>
        <pc:grpChg chg="mod">
          <ac:chgData name="Satyam Kumar" userId="593773808c6ee5f1" providerId="LiveId" clId="{A64D1C9A-33A5-42AE-8A10-A32EB73DFB6F}" dt="2022-03-02T07:10:33.439" v="64"/>
          <ac:grpSpMkLst>
            <pc:docMk/>
            <pc:sldMk cId="333818006" sldId="257"/>
            <ac:grpSpMk id="23" creationId="{265B2647-5AF3-450C-B9F8-8D14E1DC94FD}"/>
          </ac:grpSpMkLst>
        </pc:grpChg>
        <pc:inkChg chg="add del">
          <ac:chgData name="Satyam Kumar" userId="593773808c6ee5f1" providerId="LiveId" clId="{A64D1C9A-33A5-42AE-8A10-A32EB73DFB6F}" dt="2022-03-02T07:10:55.283" v="84" actId="9405"/>
          <ac:inkMkLst>
            <pc:docMk/>
            <pc:sldMk cId="333818006" sldId="257"/>
            <ac:inkMk id="4" creationId="{4CF09D14-CF48-4012-81F9-6FFCEE1396EC}"/>
          </ac:inkMkLst>
        </pc:inkChg>
        <pc:inkChg chg="add del">
          <ac:chgData name="Satyam Kumar" userId="593773808c6ee5f1" providerId="LiveId" clId="{A64D1C9A-33A5-42AE-8A10-A32EB73DFB6F}" dt="2022-03-02T07:10:55.031" v="83" actId="9405"/>
          <ac:inkMkLst>
            <pc:docMk/>
            <pc:sldMk cId="333818006" sldId="257"/>
            <ac:inkMk id="5" creationId="{5B32E5E7-5FF2-4D72-BFA5-CECC87BF8C8D}"/>
          </ac:inkMkLst>
        </pc:inkChg>
        <pc:inkChg chg="add del">
          <ac:chgData name="Satyam Kumar" userId="593773808c6ee5f1" providerId="LiveId" clId="{A64D1C9A-33A5-42AE-8A10-A32EB73DFB6F}" dt="2022-03-02T07:10:54.843" v="82" actId="9405"/>
          <ac:inkMkLst>
            <pc:docMk/>
            <pc:sldMk cId="333818006" sldId="257"/>
            <ac:inkMk id="6" creationId="{533FAEA6-7BDE-4CBF-95EF-388055D76110}"/>
          </ac:inkMkLst>
        </pc:inkChg>
        <pc:inkChg chg="add del">
          <ac:chgData name="Satyam Kumar" userId="593773808c6ee5f1" providerId="LiveId" clId="{A64D1C9A-33A5-42AE-8A10-A32EB73DFB6F}" dt="2022-03-02T07:10:54.639" v="81" actId="9405"/>
          <ac:inkMkLst>
            <pc:docMk/>
            <pc:sldMk cId="333818006" sldId="257"/>
            <ac:inkMk id="7" creationId="{0FCB8F68-149E-4C16-9530-8BA5375B5618}"/>
          </ac:inkMkLst>
        </pc:inkChg>
        <pc:inkChg chg="add del">
          <ac:chgData name="Satyam Kumar" userId="593773808c6ee5f1" providerId="LiveId" clId="{A64D1C9A-33A5-42AE-8A10-A32EB73DFB6F}" dt="2022-03-02T07:10:54.371" v="80" actId="9405"/>
          <ac:inkMkLst>
            <pc:docMk/>
            <pc:sldMk cId="333818006" sldId="257"/>
            <ac:inkMk id="8" creationId="{540F32B6-AB4C-40ED-819B-8DFA6C49995D}"/>
          </ac:inkMkLst>
        </pc:inkChg>
        <pc:inkChg chg="add del mod">
          <ac:chgData name="Satyam Kumar" userId="593773808c6ee5f1" providerId="LiveId" clId="{A64D1C9A-33A5-42AE-8A10-A32EB73DFB6F}" dt="2022-03-02T07:10:54.041" v="79" actId="9405"/>
          <ac:inkMkLst>
            <pc:docMk/>
            <pc:sldMk cId="333818006" sldId="257"/>
            <ac:inkMk id="9" creationId="{73BB6C6F-FD25-497F-9622-4B78F3F4BB8B}"/>
          </ac:inkMkLst>
        </pc:inkChg>
        <pc:inkChg chg="add del mod">
          <ac:chgData name="Satyam Kumar" userId="593773808c6ee5f1" providerId="LiveId" clId="{A64D1C9A-33A5-42AE-8A10-A32EB73DFB6F}" dt="2022-03-02T07:10:53.835" v="78"/>
          <ac:inkMkLst>
            <pc:docMk/>
            <pc:sldMk cId="333818006" sldId="257"/>
            <ac:inkMk id="10" creationId="{A4C7B819-487E-4C7C-B38F-E3A790A7AEE5}"/>
          </ac:inkMkLst>
        </pc:inkChg>
        <pc:inkChg chg="add del mod">
          <ac:chgData name="Satyam Kumar" userId="593773808c6ee5f1" providerId="LiveId" clId="{A64D1C9A-33A5-42AE-8A10-A32EB73DFB6F}" dt="2022-03-02T07:10:53.663" v="76"/>
          <ac:inkMkLst>
            <pc:docMk/>
            <pc:sldMk cId="333818006" sldId="257"/>
            <ac:inkMk id="12" creationId="{032F20E9-BFA5-4BA8-97D9-0B9C9D38A83E}"/>
          </ac:inkMkLst>
        </pc:inkChg>
        <pc:inkChg chg="add del mod">
          <ac:chgData name="Satyam Kumar" userId="593773808c6ee5f1" providerId="LiveId" clId="{A64D1C9A-33A5-42AE-8A10-A32EB73DFB6F}" dt="2022-03-02T07:10:53.442" v="74" actId="9405"/>
          <ac:inkMkLst>
            <pc:docMk/>
            <pc:sldMk cId="333818006" sldId="257"/>
            <ac:inkMk id="14" creationId="{6C0FB19D-A639-45D3-800A-09B70B484938}"/>
          </ac:inkMkLst>
        </pc:inkChg>
        <pc:inkChg chg="add del mod">
          <ac:chgData name="Satyam Kumar" userId="593773808c6ee5f1" providerId="LiveId" clId="{A64D1C9A-33A5-42AE-8A10-A32EB73DFB6F}" dt="2022-03-02T07:10:53.191" v="73"/>
          <ac:inkMkLst>
            <pc:docMk/>
            <pc:sldMk cId="333818006" sldId="257"/>
            <ac:inkMk id="15" creationId="{51D46113-D505-455B-9D65-2C1D9240738B}"/>
          </ac:inkMkLst>
        </pc:inkChg>
        <pc:inkChg chg="add del mod">
          <ac:chgData name="Satyam Kumar" userId="593773808c6ee5f1" providerId="LiveId" clId="{A64D1C9A-33A5-42AE-8A10-A32EB73DFB6F}" dt="2022-03-02T07:10:52.944" v="71"/>
          <ac:inkMkLst>
            <pc:docMk/>
            <pc:sldMk cId="333818006" sldId="257"/>
            <ac:inkMk id="17" creationId="{91B857DC-419D-4F6C-A92F-3AD2CD6CFC1E}"/>
          </ac:inkMkLst>
        </pc:inkChg>
        <pc:inkChg chg="add del mod">
          <ac:chgData name="Satyam Kumar" userId="593773808c6ee5f1" providerId="LiveId" clId="{A64D1C9A-33A5-42AE-8A10-A32EB73DFB6F}" dt="2022-03-02T07:10:49.361" v="67" actId="9405"/>
          <ac:inkMkLst>
            <pc:docMk/>
            <pc:sldMk cId="333818006" sldId="257"/>
            <ac:inkMk id="19" creationId="{EB828006-0DDA-4539-90A4-6ED397A41FCF}"/>
          </ac:inkMkLst>
        </pc:inkChg>
        <pc:inkChg chg="add del mod">
          <ac:chgData name="Satyam Kumar" userId="593773808c6ee5f1" providerId="LiveId" clId="{A64D1C9A-33A5-42AE-8A10-A32EB73DFB6F}" dt="2022-03-02T07:10:48.999" v="66"/>
          <ac:inkMkLst>
            <pc:docMk/>
            <pc:sldMk cId="333818006" sldId="257"/>
            <ac:inkMk id="20" creationId="{E910E65D-84EC-4DC0-A862-FEC6FC7BCB41}"/>
          </ac:inkMkLst>
        </pc:inkChg>
        <pc:inkChg chg="add del mod">
          <ac:chgData name="Satyam Kumar" userId="593773808c6ee5f1" providerId="LiveId" clId="{A64D1C9A-33A5-42AE-8A10-A32EB73DFB6F}" dt="2022-03-02T07:10:33.439" v="64"/>
          <ac:inkMkLst>
            <pc:docMk/>
            <pc:sldMk cId="333818006" sldId="257"/>
            <ac:inkMk id="22" creationId="{99F09BC9-E245-4F89-9D94-F69618506ACF}"/>
          </ac:inkMkLst>
        </pc:inkChg>
        <pc:inkChg chg="add del">
          <ac:chgData name="Satyam Kumar" userId="593773808c6ee5f1" providerId="LiveId" clId="{A64D1C9A-33A5-42AE-8A10-A32EB73DFB6F}" dt="2022-03-02T07:10:52.472" v="69" actId="9405"/>
          <ac:inkMkLst>
            <pc:docMk/>
            <pc:sldMk cId="333818006" sldId="257"/>
            <ac:inkMk id="24" creationId="{2A3A5378-2B4A-47D9-8390-65226AB028BA}"/>
          </ac:inkMkLst>
        </pc:inkChg>
      </pc:sldChg>
      <pc:sldChg chg="addSp delSp modSp add del mod">
        <pc:chgData name="Satyam Kumar" userId="593773808c6ee5f1" providerId="LiveId" clId="{A64D1C9A-33A5-42AE-8A10-A32EB73DFB6F}" dt="2022-03-03T06:09:22.654" v="2214" actId="47"/>
        <pc:sldMkLst>
          <pc:docMk/>
          <pc:sldMk cId="1451743741" sldId="258"/>
        </pc:sldMkLst>
        <pc:spChg chg="del mod">
          <ac:chgData name="Satyam Kumar" userId="593773808c6ee5f1" providerId="LiveId" clId="{A64D1C9A-33A5-42AE-8A10-A32EB73DFB6F}" dt="2022-03-03T06:06:31.912" v="2119" actId="478"/>
          <ac:spMkLst>
            <pc:docMk/>
            <pc:sldMk cId="1451743741" sldId="258"/>
            <ac:spMk id="2" creationId="{F2E554A8-CF3A-433A-9584-738E9B9CD477}"/>
          </ac:spMkLst>
        </pc:spChg>
        <pc:spChg chg="mod">
          <ac:chgData name="Satyam Kumar" userId="593773808c6ee5f1" providerId="LiveId" clId="{A64D1C9A-33A5-42AE-8A10-A32EB73DFB6F}" dt="2022-03-02T07:45:22.865" v="757" actId="14100"/>
          <ac:spMkLst>
            <pc:docMk/>
            <pc:sldMk cId="1451743741" sldId="258"/>
            <ac:spMk id="3" creationId="{F3CF804D-15A7-4CB6-9358-276C69971825}"/>
          </ac:spMkLst>
        </pc:spChg>
        <pc:spChg chg="add mod">
          <ac:chgData name="Satyam Kumar" userId="593773808c6ee5f1" providerId="LiveId" clId="{A64D1C9A-33A5-42AE-8A10-A32EB73DFB6F}" dt="2022-03-03T06:09:19.163" v="2213" actId="20577"/>
          <ac:spMkLst>
            <pc:docMk/>
            <pc:sldMk cId="1451743741" sldId="258"/>
            <ac:spMk id="5" creationId="{C7900675-A23A-4D4A-8844-8A7CCA549096}"/>
          </ac:spMkLst>
        </pc:spChg>
      </pc:sldChg>
      <pc:sldChg chg="modSp add del mod ord">
        <pc:chgData name="Satyam Kumar" userId="593773808c6ee5f1" providerId="LiveId" clId="{A64D1C9A-33A5-42AE-8A10-A32EB73DFB6F}" dt="2022-03-02T07:46:46.753" v="843" actId="47"/>
        <pc:sldMkLst>
          <pc:docMk/>
          <pc:sldMk cId="441178173" sldId="259"/>
        </pc:sldMkLst>
        <pc:spChg chg="mod">
          <ac:chgData name="Satyam Kumar" userId="593773808c6ee5f1" providerId="LiveId" clId="{A64D1C9A-33A5-42AE-8A10-A32EB73DFB6F}" dt="2022-03-02T07:46:40.944" v="842" actId="20577"/>
          <ac:spMkLst>
            <pc:docMk/>
            <pc:sldMk cId="441178173" sldId="259"/>
            <ac:spMk id="2" creationId="{F2E554A8-CF3A-433A-9584-738E9B9CD477}"/>
          </ac:spMkLst>
        </pc:spChg>
        <pc:spChg chg="mod">
          <ac:chgData name="Satyam Kumar" userId="593773808c6ee5f1" providerId="LiveId" clId="{A64D1C9A-33A5-42AE-8A10-A32EB73DFB6F}" dt="2022-03-02T07:46:07.040" v="832" actId="20577"/>
          <ac:spMkLst>
            <pc:docMk/>
            <pc:sldMk cId="441178173" sldId="259"/>
            <ac:spMk id="3" creationId="{F3CF804D-15A7-4CB6-9358-276C69971825}"/>
          </ac:spMkLst>
        </pc:spChg>
      </pc:sldChg>
      <pc:sldChg chg="delSp modSp new mod modTransition">
        <pc:chgData name="Satyam Kumar" userId="593773808c6ee5f1" providerId="LiveId" clId="{A64D1C9A-33A5-42AE-8A10-A32EB73DFB6F}" dt="2022-03-03T06:26:56.797" v="2557"/>
        <pc:sldMkLst>
          <pc:docMk/>
          <pc:sldMk cId="3366451642" sldId="259"/>
        </pc:sldMkLst>
        <pc:spChg chg="del">
          <ac:chgData name="Satyam Kumar" userId="593773808c6ee5f1" providerId="LiveId" clId="{A64D1C9A-33A5-42AE-8A10-A32EB73DFB6F}" dt="2022-03-02T07:47:02.788" v="845" actId="478"/>
          <ac:spMkLst>
            <pc:docMk/>
            <pc:sldMk cId="3366451642" sldId="259"/>
            <ac:spMk id="2" creationId="{35F2AD09-43E7-42A3-951E-F05BEE35DC04}"/>
          </ac:spMkLst>
        </pc:spChg>
        <pc:spChg chg="mod">
          <ac:chgData name="Satyam Kumar" userId="593773808c6ee5f1" providerId="LiveId" clId="{A64D1C9A-33A5-42AE-8A10-A32EB73DFB6F}" dt="2022-03-02T07:49:27.326" v="929" actId="14100"/>
          <ac:spMkLst>
            <pc:docMk/>
            <pc:sldMk cId="3366451642" sldId="259"/>
            <ac:spMk id="3" creationId="{8017AAE5-6092-4958-A524-839EACD3436B}"/>
          </ac:spMkLst>
        </pc:spChg>
        <pc:spChg chg="mod">
          <ac:chgData name="Satyam Kumar" userId="593773808c6ee5f1" providerId="LiveId" clId="{A64D1C9A-33A5-42AE-8A10-A32EB73DFB6F}" dt="2022-03-02T07:49:55.195" v="934" actId="255"/>
          <ac:spMkLst>
            <pc:docMk/>
            <pc:sldMk cId="3366451642" sldId="259"/>
            <ac:spMk id="4" creationId="{FE7B8E32-7452-47B6-8772-00A75278FFD4}"/>
          </ac:spMkLst>
        </pc:spChg>
      </pc:sldChg>
      <pc:sldChg chg="modSp add mod modTransition">
        <pc:chgData name="Satyam Kumar" userId="593773808c6ee5f1" providerId="LiveId" clId="{A64D1C9A-33A5-42AE-8A10-A32EB73DFB6F}" dt="2022-03-03T06:27:00.531" v="2558"/>
        <pc:sldMkLst>
          <pc:docMk/>
          <pc:sldMk cId="2939738597" sldId="260"/>
        </pc:sldMkLst>
        <pc:spChg chg="mod">
          <ac:chgData name="Satyam Kumar" userId="593773808c6ee5f1" providerId="LiveId" clId="{A64D1C9A-33A5-42AE-8A10-A32EB73DFB6F}" dt="2022-03-02T07:53:33.577" v="1184" actId="27636"/>
          <ac:spMkLst>
            <pc:docMk/>
            <pc:sldMk cId="2939738597" sldId="260"/>
            <ac:spMk id="3" creationId="{8017AAE5-6092-4958-A524-839EACD3436B}"/>
          </ac:spMkLst>
        </pc:spChg>
        <pc:spChg chg="mod">
          <ac:chgData name="Satyam Kumar" userId="593773808c6ee5f1" providerId="LiveId" clId="{A64D1C9A-33A5-42AE-8A10-A32EB73DFB6F}" dt="2022-03-02T07:55:47.506" v="1238" actId="255"/>
          <ac:spMkLst>
            <pc:docMk/>
            <pc:sldMk cId="2939738597" sldId="260"/>
            <ac:spMk id="4" creationId="{FE7B8E32-7452-47B6-8772-00A75278FFD4}"/>
          </ac:spMkLst>
        </pc:spChg>
      </pc:sldChg>
      <pc:sldChg chg="addSp delSp modSp add mod modTransition modClrScheme chgLayout">
        <pc:chgData name="Satyam Kumar" userId="593773808c6ee5f1" providerId="LiveId" clId="{A64D1C9A-33A5-42AE-8A10-A32EB73DFB6F}" dt="2022-03-03T06:27:05.376" v="2559"/>
        <pc:sldMkLst>
          <pc:docMk/>
          <pc:sldMk cId="688866666" sldId="261"/>
        </pc:sldMkLst>
        <pc:spChg chg="add del mod">
          <ac:chgData name="Satyam Kumar" userId="593773808c6ee5f1" providerId="LiveId" clId="{A64D1C9A-33A5-42AE-8A10-A32EB73DFB6F}" dt="2022-03-02T08:03:51.663" v="1716" actId="931"/>
          <ac:spMkLst>
            <pc:docMk/>
            <pc:sldMk cId="688866666" sldId="261"/>
            <ac:spMk id="2" creationId="{A70DC784-E67D-4ADA-9246-5AACD24D5243}"/>
          </ac:spMkLst>
        </pc:spChg>
        <pc:spChg chg="mod ord">
          <ac:chgData name="Satyam Kumar" userId="593773808c6ee5f1" providerId="LiveId" clId="{A64D1C9A-33A5-42AE-8A10-A32EB73DFB6F}" dt="2022-03-02T08:04:15.584" v="1723" actId="700"/>
          <ac:spMkLst>
            <pc:docMk/>
            <pc:sldMk cId="688866666" sldId="261"/>
            <ac:spMk id="3" creationId="{8017AAE5-6092-4958-A524-839EACD3436B}"/>
          </ac:spMkLst>
        </pc:spChg>
        <pc:spChg chg="del mod">
          <ac:chgData name="Satyam Kumar" userId="593773808c6ee5f1" providerId="LiveId" clId="{A64D1C9A-33A5-42AE-8A10-A32EB73DFB6F}" dt="2022-03-02T08:03:25.320" v="1715" actId="478"/>
          <ac:spMkLst>
            <pc:docMk/>
            <pc:sldMk cId="688866666" sldId="261"/>
            <ac:spMk id="4" creationId="{FE7B8E32-7452-47B6-8772-00A75278FFD4}"/>
          </ac:spMkLst>
        </pc:spChg>
        <pc:spChg chg="add mod ord">
          <ac:chgData name="Satyam Kumar" userId="593773808c6ee5f1" providerId="LiveId" clId="{A64D1C9A-33A5-42AE-8A10-A32EB73DFB6F}" dt="2022-03-02T08:04:53.560" v="1729" actId="255"/>
          <ac:spMkLst>
            <pc:docMk/>
            <pc:sldMk cId="688866666" sldId="261"/>
            <ac:spMk id="7" creationId="{C20744E0-B35B-4EDA-B9D9-169E7E7B97A2}"/>
          </ac:spMkLst>
        </pc:spChg>
        <pc:picChg chg="add mod ord">
          <ac:chgData name="Satyam Kumar" userId="593773808c6ee5f1" providerId="LiveId" clId="{A64D1C9A-33A5-42AE-8A10-A32EB73DFB6F}" dt="2022-03-02T08:05:03.536" v="1732" actId="14100"/>
          <ac:picMkLst>
            <pc:docMk/>
            <pc:sldMk cId="688866666" sldId="261"/>
            <ac:picMk id="6" creationId="{7CABCF40-803C-4C4B-A1E8-58234C8844FA}"/>
          </ac:picMkLst>
        </pc:picChg>
        <pc:picChg chg="add del mod">
          <ac:chgData name="Satyam Kumar" userId="593773808c6ee5f1" providerId="LiveId" clId="{A64D1C9A-33A5-42AE-8A10-A32EB73DFB6F}" dt="2022-03-02T08:02:28.605" v="1641"/>
          <ac:picMkLst>
            <pc:docMk/>
            <pc:sldMk cId="688866666" sldId="261"/>
            <ac:picMk id="1026" creationId="{BAF41641-939A-4859-B152-399A46435184}"/>
          </ac:picMkLst>
        </pc:picChg>
        <pc:picChg chg="add del mod">
          <ac:chgData name="Satyam Kumar" userId="593773808c6ee5f1" providerId="LiveId" clId="{A64D1C9A-33A5-42AE-8A10-A32EB73DFB6F}" dt="2022-03-02T08:02:36.408" v="1647"/>
          <ac:picMkLst>
            <pc:docMk/>
            <pc:sldMk cId="688866666" sldId="261"/>
            <ac:picMk id="1028" creationId="{95A4A561-03CE-481E-82EA-E1C734C25E05}"/>
          </ac:picMkLst>
        </pc:picChg>
        <pc:picChg chg="add del mod">
          <ac:chgData name="Satyam Kumar" userId="593773808c6ee5f1" providerId="LiveId" clId="{A64D1C9A-33A5-42AE-8A10-A32EB73DFB6F}" dt="2022-03-02T08:02:48.438" v="1653"/>
          <ac:picMkLst>
            <pc:docMk/>
            <pc:sldMk cId="688866666" sldId="261"/>
            <ac:picMk id="1030" creationId="{E323E08B-F293-453A-B397-F020222E7F7B}"/>
          </ac:picMkLst>
        </pc:picChg>
        <pc:picChg chg="add del mod">
          <ac:chgData name="Satyam Kumar" userId="593773808c6ee5f1" providerId="LiveId" clId="{A64D1C9A-33A5-42AE-8A10-A32EB73DFB6F}" dt="2022-03-02T08:03:25.320" v="1715" actId="478"/>
          <ac:picMkLst>
            <pc:docMk/>
            <pc:sldMk cId="688866666" sldId="261"/>
            <ac:picMk id="1032" creationId="{160C9953-A22B-418B-9124-D7B8F46654B1}"/>
          </ac:picMkLst>
        </pc:picChg>
      </pc:sldChg>
      <pc:sldChg chg="addSp delSp modSp add del mod ord">
        <pc:chgData name="Satyam Kumar" userId="593773808c6ee5f1" providerId="LiveId" clId="{A64D1C9A-33A5-42AE-8A10-A32EB73DFB6F}" dt="2022-03-03T06:18:37.197" v="2522" actId="47"/>
        <pc:sldMkLst>
          <pc:docMk/>
          <pc:sldMk cId="77823234" sldId="262"/>
        </pc:sldMkLst>
        <pc:spChg chg="mod">
          <ac:chgData name="Satyam Kumar" userId="593773808c6ee5f1" providerId="LiveId" clId="{A64D1C9A-33A5-42AE-8A10-A32EB73DFB6F}" dt="2022-03-02T20:08:09.036" v="1812" actId="20577"/>
          <ac:spMkLst>
            <pc:docMk/>
            <pc:sldMk cId="77823234" sldId="262"/>
            <ac:spMk id="3" creationId="{8017AAE5-6092-4958-A524-839EACD3436B}"/>
          </ac:spMkLst>
        </pc:spChg>
        <pc:spChg chg="del mod">
          <ac:chgData name="Satyam Kumar" userId="593773808c6ee5f1" providerId="LiveId" clId="{A64D1C9A-33A5-42AE-8A10-A32EB73DFB6F}" dt="2022-03-02T20:08:25.992" v="1815" actId="931"/>
          <ac:spMkLst>
            <pc:docMk/>
            <pc:sldMk cId="77823234" sldId="262"/>
            <ac:spMk id="4" creationId="{FE7B8E32-7452-47B6-8772-00A75278FFD4}"/>
          </ac:spMkLst>
        </pc:spChg>
        <pc:picChg chg="add mod">
          <ac:chgData name="Satyam Kumar" userId="593773808c6ee5f1" providerId="LiveId" clId="{A64D1C9A-33A5-42AE-8A10-A32EB73DFB6F}" dt="2022-03-02T20:08:32.568" v="1817" actId="14100"/>
          <ac:picMkLst>
            <pc:docMk/>
            <pc:sldMk cId="77823234" sldId="262"/>
            <ac:picMk id="5" creationId="{CB28C3E0-5D30-4227-89DB-CDBEE174507B}"/>
          </ac:picMkLst>
        </pc:picChg>
      </pc:sldChg>
      <pc:sldChg chg="addSp delSp modSp add del mod">
        <pc:chgData name="Satyam Kumar" userId="593773808c6ee5f1" providerId="LiveId" clId="{A64D1C9A-33A5-42AE-8A10-A32EB73DFB6F}" dt="2022-03-03T06:18:39.402" v="2523" actId="47"/>
        <pc:sldMkLst>
          <pc:docMk/>
          <pc:sldMk cId="145895824" sldId="263"/>
        </pc:sldMkLst>
        <pc:spChg chg="add del mod">
          <ac:chgData name="Satyam Kumar" userId="593773808c6ee5f1" providerId="LiveId" clId="{A64D1C9A-33A5-42AE-8A10-A32EB73DFB6F}" dt="2022-03-02T20:08:47.460" v="1820" actId="931"/>
          <ac:spMkLst>
            <pc:docMk/>
            <pc:sldMk cId="145895824" sldId="263"/>
            <ac:spMk id="4" creationId="{BA529A5C-C8F9-4C1F-8D0D-DB4AD3398742}"/>
          </ac:spMkLst>
        </pc:spChg>
        <pc:picChg chg="del">
          <ac:chgData name="Satyam Kumar" userId="593773808c6ee5f1" providerId="LiveId" clId="{A64D1C9A-33A5-42AE-8A10-A32EB73DFB6F}" dt="2022-03-02T20:08:42.160" v="1819" actId="478"/>
          <ac:picMkLst>
            <pc:docMk/>
            <pc:sldMk cId="145895824" sldId="263"/>
            <ac:picMk id="5" creationId="{CB28C3E0-5D30-4227-89DB-CDBEE174507B}"/>
          </ac:picMkLst>
        </pc:picChg>
        <pc:picChg chg="add mod">
          <ac:chgData name="Satyam Kumar" userId="593773808c6ee5f1" providerId="LiveId" clId="{A64D1C9A-33A5-42AE-8A10-A32EB73DFB6F}" dt="2022-03-02T20:09:03.886" v="1827" actId="14100"/>
          <ac:picMkLst>
            <pc:docMk/>
            <pc:sldMk cId="145895824" sldId="263"/>
            <ac:picMk id="7" creationId="{4B861572-E5DB-4E15-911C-B140D4C15F2C}"/>
          </ac:picMkLst>
        </pc:picChg>
      </pc:sldChg>
      <pc:sldChg chg="addSp delSp modSp add del mod">
        <pc:chgData name="Satyam Kumar" userId="593773808c6ee5f1" providerId="LiveId" clId="{A64D1C9A-33A5-42AE-8A10-A32EB73DFB6F}" dt="2022-03-03T06:18:40.823" v="2524" actId="47"/>
        <pc:sldMkLst>
          <pc:docMk/>
          <pc:sldMk cId="2871364938" sldId="264"/>
        </pc:sldMkLst>
        <pc:spChg chg="add del mod">
          <ac:chgData name="Satyam Kumar" userId="593773808c6ee5f1" providerId="LiveId" clId="{A64D1C9A-33A5-42AE-8A10-A32EB73DFB6F}" dt="2022-03-02T20:09:16.935" v="1830" actId="931"/>
          <ac:spMkLst>
            <pc:docMk/>
            <pc:sldMk cId="2871364938" sldId="264"/>
            <ac:spMk id="4" creationId="{09CA77D5-1145-4E81-A4F4-6C160CEFB8E5}"/>
          </ac:spMkLst>
        </pc:spChg>
        <pc:picChg chg="add mod">
          <ac:chgData name="Satyam Kumar" userId="593773808c6ee5f1" providerId="LiveId" clId="{A64D1C9A-33A5-42AE-8A10-A32EB73DFB6F}" dt="2022-03-02T20:09:27.355" v="1834" actId="14100"/>
          <ac:picMkLst>
            <pc:docMk/>
            <pc:sldMk cId="2871364938" sldId="264"/>
            <ac:picMk id="6" creationId="{1006250B-3590-4C5D-A2FF-4DBEFCA4F6A6}"/>
          </ac:picMkLst>
        </pc:picChg>
        <pc:picChg chg="del">
          <ac:chgData name="Satyam Kumar" userId="593773808c6ee5f1" providerId="LiveId" clId="{A64D1C9A-33A5-42AE-8A10-A32EB73DFB6F}" dt="2022-03-02T20:09:11.906" v="1829" actId="478"/>
          <ac:picMkLst>
            <pc:docMk/>
            <pc:sldMk cId="2871364938" sldId="264"/>
            <ac:picMk id="7" creationId="{4B861572-E5DB-4E15-911C-B140D4C15F2C}"/>
          </ac:picMkLst>
        </pc:picChg>
      </pc:sldChg>
      <pc:sldChg chg="addSp delSp modSp add del mod">
        <pc:chgData name="Satyam Kumar" userId="593773808c6ee5f1" providerId="LiveId" clId="{A64D1C9A-33A5-42AE-8A10-A32EB73DFB6F}" dt="2022-03-03T06:18:42.327" v="2525" actId="47"/>
        <pc:sldMkLst>
          <pc:docMk/>
          <pc:sldMk cId="138885168" sldId="265"/>
        </pc:sldMkLst>
        <pc:spChg chg="mod">
          <ac:chgData name="Satyam Kumar" userId="593773808c6ee5f1" providerId="LiveId" clId="{A64D1C9A-33A5-42AE-8A10-A32EB73DFB6F}" dt="2022-03-02T20:09:44.515" v="1858" actId="20577"/>
          <ac:spMkLst>
            <pc:docMk/>
            <pc:sldMk cId="138885168" sldId="265"/>
            <ac:spMk id="3" creationId="{8017AAE5-6092-4958-A524-839EACD3436B}"/>
          </ac:spMkLst>
        </pc:spChg>
        <pc:spChg chg="add del mod">
          <ac:chgData name="Satyam Kumar" userId="593773808c6ee5f1" providerId="LiveId" clId="{A64D1C9A-33A5-42AE-8A10-A32EB73DFB6F}" dt="2022-03-02T20:09:52.901" v="1860" actId="931"/>
          <ac:spMkLst>
            <pc:docMk/>
            <pc:sldMk cId="138885168" sldId="265"/>
            <ac:spMk id="4" creationId="{1F0A4CE1-9EC6-4DF1-8A51-360DB97046B0}"/>
          </ac:spMkLst>
        </pc:spChg>
        <pc:picChg chg="del">
          <ac:chgData name="Satyam Kumar" userId="593773808c6ee5f1" providerId="LiveId" clId="{A64D1C9A-33A5-42AE-8A10-A32EB73DFB6F}" dt="2022-03-02T20:09:46.646" v="1859" actId="478"/>
          <ac:picMkLst>
            <pc:docMk/>
            <pc:sldMk cId="138885168" sldId="265"/>
            <ac:picMk id="6" creationId="{1006250B-3590-4C5D-A2FF-4DBEFCA4F6A6}"/>
          </ac:picMkLst>
        </pc:picChg>
        <pc:picChg chg="add mod">
          <ac:chgData name="Satyam Kumar" userId="593773808c6ee5f1" providerId="LiveId" clId="{A64D1C9A-33A5-42AE-8A10-A32EB73DFB6F}" dt="2022-03-02T20:10:05.010" v="1864" actId="14100"/>
          <ac:picMkLst>
            <pc:docMk/>
            <pc:sldMk cId="138885168" sldId="265"/>
            <ac:picMk id="7" creationId="{221ADD10-0B61-4ACC-8559-DB5BD52946D7}"/>
          </ac:picMkLst>
        </pc:picChg>
      </pc:sldChg>
      <pc:sldChg chg="addSp delSp modSp add del mod">
        <pc:chgData name="Satyam Kumar" userId="593773808c6ee5f1" providerId="LiveId" clId="{A64D1C9A-33A5-42AE-8A10-A32EB73DFB6F}" dt="2022-03-03T06:18:43.746" v="2526" actId="47"/>
        <pc:sldMkLst>
          <pc:docMk/>
          <pc:sldMk cId="3079159875" sldId="266"/>
        </pc:sldMkLst>
        <pc:spChg chg="add del mod">
          <ac:chgData name="Satyam Kumar" userId="593773808c6ee5f1" providerId="LiveId" clId="{A64D1C9A-33A5-42AE-8A10-A32EB73DFB6F}" dt="2022-03-02T20:10:15.509" v="1867" actId="931"/>
          <ac:spMkLst>
            <pc:docMk/>
            <pc:sldMk cId="3079159875" sldId="266"/>
            <ac:spMk id="4" creationId="{575814E6-A1B0-4B4C-A45E-D5FADEAC9790}"/>
          </ac:spMkLst>
        </pc:spChg>
        <pc:picChg chg="add mod">
          <ac:chgData name="Satyam Kumar" userId="593773808c6ee5f1" providerId="LiveId" clId="{A64D1C9A-33A5-42AE-8A10-A32EB73DFB6F}" dt="2022-03-02T20:10:25.642" v="1871" actId="14100"/>
          <ac:picMkLst>
            <pc:docMk/>
            <pc:sldMk cId="3079159875" sldId="266"/>
            <ac:picMk id="6" creationId="{5CBE6887-5F53-41EE-AA43-0911920E1649}"/>
          </ac:picMkLst>
        </pc:picChg>
        <pc:picChg chg="del">
          <ac:chgData name="Satyam Kumar" userId="593773808c6ee5f1" providerId="LiveId" clId="{A64D1C9A-33A5-42AE-8A10-A32EB73DFB6F}" dt="2022-03-02T20:10:10.649" v="1866" actId="478"/>
          <ac:picMkLst>
            <pc:docMk/>
            <pc:sldMk cId="3079159875" sldId="266"/>
            <ac:picMk id="7" creationId="{221ADD10-0B61-4ACC-8559-DB5BD52946D7}"/>
          </ac:picMkLst>
        </pc:picChg>
      </pc:sldChg>
      <pc:sldChg chg="addSp delSp modSp add del mod">
        <pc:chgData name="Satyam Kumar" userId="593773808c6ee5f1" providerId="LiveId" clId="{A64D1C9A-33A5-42AE-8A10-A32EB73DFB6F}" dt="2022-03-03T06:18:45.048" v="2527" actId="47"/>
        <pc:sldMkLst>
          <pc:docMk/>
          <pc:sldMk cId="2342999823" sldId="267"/>
        </pc:sldMkLst>
        <pc:spChg chg="add del mod">
          <ac:chgData name="Satyam Kumar" userId="593773808c6ee5f1" providerId="LiveId" clId="{A64D1C9A-33A5-42AE-8A10-A32EB73DFB6F}" dt="2022-03-02T20:10:36.204" v="1874" actId="931"/>
          <ac:spMkLst>
            <pc:docMk/>
            <pc:sldMk cId="2342999823" sldId="267"/>
            <ac:spMk id="4" creationId="{B426AC08-7393-4F26-A1D3-1D3131B8F291}"/>
          </ac:spMkLst>
        </pc:spChg>
        <pc:picChg chg="del">
          <ac:chgData name="Satyam Kumar" userId="593773808c6ee5f1" providerId="LiveId" clId="{A64D1C9A-33A5-42AE-8A10-A32EB73DFB6F}" dt="2022-03-02T20:10:31.113" v="1873" actId="478"/>
          <ac:picMkLst>
            <pc:docMk/>
            <pc:sldMk cId="2342999823" sldId="267"/>
            <ac:picMk id="6" creationId="{5CBE6887-5F53-41EE-AA43-0911920E1649}"/>
          </ac:picMkLst>
        </pc:picChg>
        <pc:picChg chg="add mod">
          <ac:chgData name="Satyam Kumar" userId="593773808c6ee5f1" providerId="LiveId" clId="{A64D1C9A-33A5-42AE-8A10-A32EB73DFB6F}" dt="2022-03-02T20:10:47.027" v="1878" actId="14100"/>
          <ac:picMkLst>
            <pc:docMk/>
            <pc:sldMk cId="2342999823" sldId="267"/>
            <ac:picMk id="7" creationId="{07BF8982-2824-4D01-B5FF-3AFB40823546}"/>
          </ac:picMkLst>
        </pc:picChg>
      </pc:sldChg>
      <pc:sldChg chg="addSp delSp modSp add mod modTransition">
        <pc:chgData name="Satyam Kumar" userId="593773808c6ee5f1" providerId="LiveId" clId="{A64D1C9A-33A5-42AE-8A10-A32EB73DFB6F}" dt="2022-03-03T06:27:08.928" v="2560"/>
        <pc:sldMkLst>
          <pc:docMk/>
          <pc:sldMk cId="3514012636" sldId="268"/>
        </pc:sldMkLst>
        <pc:spChg chg="mod">
          <ac:chgData name="Satyam Kumar" userId="593773808c6ee5f1" providerId="LiveId" clId="{A64D1C9A-33A5-42AE-8A10-A32EB73DFB6F}" dt="2022-03-02T20:11:08.457" v="1909" actId="20577"/>
          <ac:spMkLst>
            <pc:docMk/>
            <pc:sldMk cId="3514012636" sldId="268"/>
            <ac:spMk id="3" creationId="{8017AAE5-6092-4958-A524-839EACD3436B}"/>
          </ac:spMkLst>
        </pc:spChg>
        <pc:spChg chg="add del mod">
          <ac:chgData name="Satyam Kumar" userId="593773808c6ee5f1" providerId="LiveId" clId="{A64D1C9A-33A5-42AE-8A10-A32EB73DFB6F}" dt="2022-03-02T20:11:27.768" v="1910" actId="931"/>
          <ac:spMkLst>
            <pc:docMk/>
            <pc:sldMk cId="3514012636" sldId="268"/>
            <ac:spMk id="4" creationId="{12BFB8DF-AB8B-477E-AE44-C28DAA760049}"/>
          </ac:spMkLst>
        </pc:spChg>
        <pc:picChg chg="add mod">
          <ac:chgData name="Satyam Kumar" userId="593773808c6ee5f1" providerId="LiveId" clId="{A64D1C9A-33A5-42AE-8A10-A32EB73DFB6F}" dt="2022-03-02T20:11:42.491" v="1915" actId="14100"/>
          <ac:picMkLst>
            <pc:docMk/>
            <pc:sldMk cId="3514012636" sldId="268"/>
            <ac:picMk id="6" creationId="{4F9DC0C7-B06C-4746-861F-EF36D9AC77CE}"/>
          </ac:picMkLst>
        </pc:picChg>
        <pc:picChg chg="del">
          <ac:chgData name="Satyam Kumar" userId="593773808c6ee5f1" providerId="LiveId" clId="{A64D1C9A-33A5-42AE-8A10-A32EB73DFB6F}" dt="2022-03-02T20:11:00.692" v="1881" actId="478"/>
          <ac:picMkLst>
            <pc:docMk/>
            <pc:sldMk cId="3514012636" sldId="268"/>
            <ac:picMk id="7" creationId="{07BF8982-2824-4D01-B5FF-3AFB40823546}"/>
          </ac:picMkLst>
        </pc:picChg>
      </pc:sldChg>
      <pc:sldChg chg="addSp delSp modSp add mod modTransition">
        <pc:chgData name="Satyam Kumar" userId="593773808c6ee5f1" providerId="LiveId" clId="{A64D1C9A-33A5-42AE-8A10-A32EB73DFB6F}" dt="2022-03-03T06:27:13.455" v="2561"/>
        <pc:sldMkLst>
          <pc:docMk/>
          <pc:sldMk cId="399398876" sldId="269"/>
        </pc:sldMkLst>
        <pc:spChg chg="add del mod">
          <ac:chgData name="Satyam Kumar" userId="593773808c6ee5f1" providerId="LiveId" clId="{A64D1C9A-33A5-42AE-8A10-A32EB73DFB6F}" dt="2022-03-02T20:11:57.075" v="1918" actId="931"/>
          <ac:spMkLst>
            <pc:docMk/>
            <pc:sldMk cId="399398876" sldId="269"/>
            <ac:spMk id="4" creationId="{514FFDAE-3EF0-4B23-95BF-31803B0070B0}"/>
          </ac:spMkLst>
        </pc:spChg>
        <pc:picChg chg="del">
          <ac:chgData name="Satyam Kumar" userId="593773808c6ee5f1" providerId="LiveId" clId="{A64D1C9A-33A5-42AE-8A10-A32EB73DFB6F}" dt="2022-03-02T20:11:51.202" v="1917" actId="478"/>
          <ac:picMkLst>
            <pc:docMk/>
            <pc:sldMk cId="399398876" sldId="269"/>
            <ac:picMk id="6" creationId="{4F9DC0C7-B06C-4746-861F-EF36D9AC77CE}"/>
          </ac:picMkLst>
        </pc:picChg>
        <pc:picChg chg="add mod">
          <ac:chgData name="Satyam Kumar" userId="593773808c6ee5f1" providerId="LiveId" clId="{A64D1C9A-33A5-42AE-8A10-A32EB73DFB6F}" dt="2022-03-02T20:12:09.438" v="1923" actId="14100"/>
          <ac:picMkLst>
            <pc:docMk/>
            <pc:sldMk cId="399398876" sldId="269"/>
            <ac:picMk id="7" creationId="{E773F696-DD02-4670-805C-B05C5C51DCF7}"/>
          </ac:picMkLst>
        </pc:picChg>
      </pc:sldChg>
      <pc:sldChg chg="addSp delSp modSp add mod modTransition">
        <pc:chgData name="Satyam Kumar" userId="593773808c6ee5f1" providerId="LiveId" clId="{A64D1C9A-33A5-42AE-8A10-A32EB73DFB6F}" dt="2022-03-03T06:27:18.328" v="2562"/>
        <pc:sldMkLst>
          <pc:docMk/>
          <pc:sldMk cId="3193617076" sldId="270"/>
        </pc:sldMkLst>
        <pc:spChg chg="add del mod">
          <ac:chgData name="Satyam Kumar" userId="593773808c6ee5f1" providerId="LiveId" clId="{A64D1C9A-33A5-42AE-8A10-A32EB73DFB6F}" dt="2022-03-02T20:12:21.768" v="1926" actId="931"/>
          <ac:spMkLst>
            <pc:docMk/>
            <pc:sldMk cId="3193617076" sldId="270"/>
            <ac:spMk id="4" creationId="{DD30E03B-1D2E-407A-81E3-5D29EEEAE69D}"/>
          </ac:spMkLst>
        </pc:spChg>
        <pc:picChg chg="add mod">
          <ac:chgData name="Satyam Kumar" userId="593773808c6ee5f1" providerId="LiveId" clId="{A64D1C9A-33A5-42AE-8A10-A32EB73DFB6F}" dt="2022-03-02T20:12:38.722" v="1932" actId="14100"/>
          <ac:picMkLst>
            <pc:docMk/>
            <pc:sldMk cId="3193617076" sldId="270"/>
            <ac:picMk id="6" creationId="{CD5DAEBE-F2B8-4796-87EE-4A1DEC79CCEF}"/>
          </ac:picMkLst>
        </pc:picChg>
        <pc:picChg chg="del">
          <ac:chgData name="Satyam Kumar" userId="593773808c6ee5f1" providerId="LiveId" clId="{A64D1C9A-33A5-42AE-8A10-A32EB73DFB6F}" dt="2022-03-02T20:12:14.460" v="1925" actId="478"/>
          <ac:picMkLst>
            <pc:docMk/>
            <pc:sldMk cId="3193617076" sldId="270"/>
            <ac:picMk id="7" creationId="{E773F696-DD02-4670-805C-B05C5C51DCF7}"/>
          </ac:picMkLst>
        </pc:picChg>
      </pc:sldChg>
      <pc:sldChg chg="addSp delSp modSp add mod modTransition">
        <pc:chgData name="Satyam Kumar" userId="593773808c6ee5f1" providerId="LiveId" clId="{A64D1C9A-33A5-42AE-8A10-A32EB73DFB6F}" dt="2022-03-03T06:27:21.574" v="2563"/>
        <pc:sldMkLst>
          <pc:docMk/>
          <pc:sldMk cId="4106201350" sldId="271"/>
        </pc:sldMkLst>
        <pc:spChg chg="add del mod">
          <ac:chgData name="Satyam Kumar" userId="593773808c6ee5f1" providerId="LiveId" clId="{A64D1C9A-33A5-42AE-8A10-A32EB73DFB6F}" dt="2022-03-02T20:12:56.377" v="1935" actId="931"/>
          <ac:spMkLst>
            <pc:docMk/>
            <pc:sldMk cId="4106201350" sldId="271"/>
            <ac:spMk id="4" creationId="{46D1633B-DF31-46D3-986A-3777B1900EA2}"/>
          </ac:spMkLst>
        </pc:spChg>
        <pc:picChg chg="del">
          <ac:chgData name="Satyam Kumar" userId="593773808c6ee5f1" providerId="LiveId" clId="{A64D1C9A-33A5-42AE-8A10-A32EB73DFB6F}" dt="2022-03-02T20:12:50.180" v="1934" actId="478"/>
          <ac:picMkLst>
            <pc:docMk/>
            <pc:sldMk cId="4106201350" sldId="271"/>
            <ac:picMk id="6" creationId="{CD5DAEBE-F2B8-4796-87EE-4A1DEC79CCEF}"/>
          </ac:picMkLst>
        </pc:picChg>
        <pc:picChg chg="add mod">
          <ac:chgData name="Satyam Kumar" userId="593773808c6ee5f1" providerId="LiveId" clId="{A64D1C9A-33A5-42AE-8A10-A32EB73DFB6F}" dt="2022-03-02T20:13:09.012" v="1940" actId="14100"/>
          <ac:picMkLst>
            <pc:docMk/>
            <pc:sldMk cId="4106201350" sldId="271"/>
            <ac:picMk id="7" creationId="{E7A8EA0F-6073-4D8F-9628-3BE412D340AC}"/>
          </ac:picMkLst>
        </pc:picChg>
      </pc:sldChg>
      <pc:sldChg chg="addSp delSp modSp add mod modTransition">
        <pc:chgData name="Satyam Kumar" userId="593773808c6ee5f1" providerId="LiveId" clId="{A64D1C9A-33A5-42AE-8A10-A32EB73DFB6F}" dt="2022-03-03T06:27:25.536" v="2564"/>
        <pc:sldMkLst>
          <pc:docMk/>
          <pc:sldMk cId="1781744643" sldId="272"/>
        </pc:sldMkLst>
        <pc:spChg chg="add del mod">
          <ac:chgData name="Satyam Kumar" userId="593773808c6ee5f1" providerId="LiveId" clId="{A64D1C9A-33A5-42AE-8A10-A32EB73DFB6F}" dt="2022-03-02T20:13:23.488" v="1943" actId="931"/>
          <ac:spMkLst>
            <pc:docMk/>
            <pc:sldMk cId="1781744643" sldId="272"/>
            <ac:spMk id="4" creationId="{A878035C-874A-485D-BB30-C43FBDB47669}"/>
          </ac:spMkLst>
        </pc:spChg>
        <pc:picChg chg="add mod">
          <ac:chgData name="Satyam Kumar" userId="593773808c6ee5f1" providerId="LiveId" clId="{A64D1C9A-33A5-42AE-8A10-A32EB73DFB6F}" dt="2022-03-02T20:13:35.341" v="1947" actId="14100"/>
          <ac:picMkLst>
            <pc:docMk/>
            <pc:sldMk cId="1781744643" sldId="272"/>
            <ac:picMk id="6" creationId="{C8F71C56-5E7F-4340-A60A-1C31E0187F9B}"/>
          </ac:picMkLst>
        </pc:picChg>
        <pc:picChg chg="del">
          <ac:chgData name="Satyam Kumar" userId="593773808c6ee5f1" providerId="LiveId" clId="{A64D1C9A-33A5-42AE-8A10-A32EB73DFB6F}" dt="2022-03-02T20:13:15.233" v="1942" actId="478"/>
          <ac:picMkLst>
            <pc:docMk/>
            <pc:sldMk cId="1781744643" sldId="272"/>
            <ac:picMk id="7" creationId="{E7A8EA0F-6073-4D8F-9628-3BE412D340AC}"/>
          </ac:picMkLst>
        </pc:picChg>
      </pc:sldChg>
      <pc:sldChg chg="addSp delSp modSp add mod modTransition">
        <pc:chgData name="Satyam Kumar" userId="593773808c6ee5f1" providerId="LiveId" clId="{A64D1C9A-33A5-42AE-8A10-A32EB73DFB6F}" dt="2022-03-03T06:27:29.717" v="2565"/>
        <pc:sldMkLst>
          <pc:docMk/>
          <pc:sldMk cId="2676542966" sldId="273"/>
        </pc:sldMkLst>
        <pc:spChg chg="add del mod">
          <ac:chgData name="Satyam Kumar" userId="593773808c6ee5f1" providerId="LiveId" clId="{A64D1C9A-33A5-42AE-8A10-A32EB73DFB6F}" dt="2022-03-02T20:13:47.587" v="1950" actId="931"/>
          <ac:spMkLst>
            <pc:docMk/>
            <pc:sldMk cId="2676542966" sldId="273"/>
            <ac:spMk id="4" creationId="{3AB177E2-1B80-46FA-AE56-14DC59ACA737}"/>
          </ac:spMkLst>
        </pc:spChg>
        <pc:picChg chg="del">
          <ac:chgData name="Satyam Kumar" userId="593773808c6ee5f1" providerId="LiveId" clId="{A64D1C9A-33A5-42AE-8A10-A32EB73DFB6F}" dt="2022-03-02T20:13:41.893" v="1949" actId="478"/>
          <ac:picMkLst>
            <pc:docMk/>
            <pc:sldMk cId="2676542966" sldId="273"/>
            <ac:picMk id="6" creationId="{C8F71C56-5E7F-4340-A60A-1C31E0187F9B}"/>
          </ac:picMkLst>
        </pc:picChg>
        <pc:picChg chg="add mod">
          <ac:chgData name="Satyam Kumar" userId="593773808c6ee5f1" providerId="LiveId" clId="{A64D1C9A-33A5-42AE-8A10-A32EB73DFB6F}" dt="2022-03-02T20:13:59.890" v="1954" actId="14100"/>
          <ac:picMkLst>
            <pc:docMk/>
            <pc:sldMk cId="2676542966" sldId="273"/>
            <ac:picMk id="7" creationId="{BFD1367C-6459-4B76-848B-56C3A131036D}"/>
          </ac:picMkLst>
        </pc:picChg>
      </pc:sldChg>
      <pc:sldChg chg="addSp delSp modSp add mod modTransition">
        <pc:chgData name="Satyam Kumar" userId="593773808c6ee5f1" providerId="LiveId" clId="{A64D1C9A-33A5-42AE-8A10-A32EB73DFB6F}" dt="2022-03-03T06:27:34.358" v="2566"/>
        <pc:sldMkLst>
          <pc:docMk/>
          <pc:sldMk cId="31492456" sldId="274"/>
        </pc:sldMkLst>
        <pc:spChg chg="add del mod">
          <ac:chgData name="Satyam Kumar" userId="593773808c6ee5f1" providerId="LiveId" clId="{A64D1C9A-33A5-42AE-8A10-A32EB73DFB6F}" dt="2022-03-02T20:14:09.866" v="1957" actId="931"/>
          <ac:spMkLst>
            <pc:docMk/>
            <pc:sldMk cId="31492456" sldId="274"/>
            <ac:spMk id="4" creationId="{650AB72E-6B7D-4656-AE9A-84DDD2253495}"/>
          </ac:spMkLst>
        </pc:spChg>
        <pc:picChg chg="add mod">
          <ac:chgData name="Satyam Kumar" userId="593773808c6ee5f1" providerId="LiveId" clId="{A64D1C9A-33A5-42AE-8A10-A32EB73DFB6F}" dt="2022-03-02T20:14:24.336" v="1962" actId="14100"/>
          <ac:picMkLst>
            <pc:docMk/>
            <pc:sldMk cId="31492456" sldId="274"/>
            <ac:picMk id="6" creationId="{7C56A51D-19E3-4515-AC6E-4BBEA038D3A8}"/>
          </ac:picMkLst>
        </pc:picChg>
        <pc:picChg chg="del">
          <ac:chgData name="Satyam Kumar" userId="593773808c6ee5f1" providerId="LiveId" clId="{A64D1C9A-33A5-42AE-8A10-A32EB73DFB6F}" dt="2022-03-02T20:14:05.680" v="1956" actId="478"/>
          <ac:picMkLst>
            <pc:docMk/>
            <pc:sldMk cId="31492456" sldId="274"/>
            <ac:picMk id="7" creationId="{BFD1367C-6459-4B76-848B-56C3A131036D}"/>
          </ac:picMkLst>
        </pc:picChg>
      </pc:sldChg>
      <pc:sldChg chg="addSp delSp modSp add mod modTransition">
        <pc:chgData name="Satyam Kumar" userId="593773808c6ee5f1" providerId="LiveId" clId="{A64D1C9A-33A5-42AE-8A10-A32EB73DFB6F}" dt="2022-03-03T06:27:38.094" v="2567"/>
        <pc:sldMkLst>
          <pc:docMk/>
          <pc:sldMk cId="184103727" sldId="275"/>
        </pc:sldMkLst>
        <pc:spChg chg="mod">
          <ac:chgData name="Satyam Kumar" userId="593773808c6ee5f1" providerId="LiveId" clId="{A64D1C9A-33A5-42AE-8A10-A32EB73DFB6F}" dt="2022-03-02T20:17:02.474" v="2081" actId="115"/>
          <ac:spMkLst>
            <pc:docMk/>
            <pc:sldMk cId="184103727" sldId="275"/>
            <ac:spMk id="3" creationId="{8017AAE5-6092-4958-A524-839EACD3436B}"/>
          </ac:spMkLst>
        </pc:spChg>
        <pc:spChg chg="add del mod">
          <ac:chgData name="Satyam Kumar" userId="593773808c6ee5f1" providerId="LiveId" clId="{A64D1C9A-33A5-42AE-8A10-A32EB73DFB6F}" dt="2022-03-02T20:15:07.995" v="2063" actId="478"/>
          <ac:spMkLst>
            <pc:docMk/>
            <pc:sldMk cId="184103727" sldId="275"/>
            <ac:spMk id="4" creationId="{E506EAB1-0451-49FD-B0E8-D8151904331D}"/>
          </ac:spMkLst>
        </pc:spChg>
        <pc:picChg chg="del">
          <ac:chgData name="Satyam Kumar" userId="593773808c6ee5f1" providerId="LiveId" clId="{A64D1C9A-33A5-42AE-8A10-A32EB73DFB6F}" dt="2022-03-02T20:14:36.543" v="1972" actId="478"/>
          <ac:picMkLst>
            <pc:docMk/>
            <pc:sldMk cId="184103727" sldId="275"/>
            <ac:picMk id="6" creationId="{7C56A51D-19E3-4515-AC6E-4BBEA038D3A8}"/>
          </ac:picMkLst>
        </pc:picChg>
      </pc:sldChg>
      <pc:sldChg chg="modSp add mod modTransition">
        <pc:chgData name="Satyam Kumar" userId="593773808c6ee5f1" providerId="LiveId" clId="{A64D1C9A-33A5-42AE-8A10-A32EB73DFB6F}" dt="2022-03-03T06:27:45.024" v="2568"/>
        <pc:sldMkLst>
          <pc:docMk/>
          <pc:sldMk cId="4186990799" sldId="276"/>
        </pc:sldMkLst>
        <pc:spChg chg="mod">
          <ac:chgData name="Satyam Kumar" userId="593773808c6ee5f1" providerId="LiveId" clId="{A64D1C9A-33A5-42AE-8A10-A32EB73DFB6F}" dt="2022-03-02T20:17:33.444" v="2112" actId="20577"/>
          <ac:spMkLst>
            <pc:docMk/>
            <pc:sldMk cId="4186990799" sldId="276"/>
            <ac:spMk id="3" creationId="{8017AAE5-6092-4958-A524-839EACD3436B}"/>
          </ac:spMkLst>
        </pc:spChg>
      </pc:sldChg>
      <pc:sldChg chg="modSp add mod ord modTransition">
        <pc:chgData name="Satyam Kumar" userId="593773808c6ee5f1" providerId="LiveId" clId="{A64D1C9A-33A5-42AE-8A10-A32EB73DFB6F}" dt="2022-03-03T06:26:48.629" v="2556"/>
        <pc:sldMkLst>
          <pc:docMk/>
          <pc:sldMk cId="1091551910" sldId="277"/>
        </pc:sldMkLst>
        <pc:spChg chg="mod">
          <ac:chgData name="Satyam Kumar" userId="593773808c6ee5f1" providerId="LiveId" clId="{A64D1C9A-33A5-42AE-8A10-A32EB73DFB6F}" dt="2022-03-03T06:10:35.677" v="2302" actId="20577"/>
          <ac:spMkLst>
            <pc:docMk/>
            <pc:sldMk cId="1091551910" sldId="277"/>
            <ac:spMk id="3" creationId="{8017AAE5-6092-4958-A524-839EACD3436B}"/>
          </ac:spMkLst>
        </pc:spChg>
        <pc:spChg chg="mod">
          <ac:chgData name="Satyam Kumar" userId="593773808c6ee5f1" providerId="LiveId" clId="{A64D1C9A-33A5-42AE-8A10-A32EB73DFB6F}" dt="2022-03-03T06:12:11.076" v="2521" actId="255"/>
          <ac:spMkLst>
            <pc:docMk/>
            <pc:sldMk cId="1091551910" sldId="277"/>
            <ac:spMk id="4" creationId="{FE7B8E32-7452-47B6-8772-00A75278FF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8DCC2-A2BF-4031-ABF4-C875E4F05479}" type="datetimeFigureOut">
              <a:rPr lang="en-IN" smtClean="0"/>
              <a:t>03-03-2022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5ADEFA-1B08-483F-8DDF-A77C831DDBB5}" type="slidenum">
              <a:rPr lang="en-IN" smtClean="0"/>
              <a:t>‹#›</a:t>
            </a:fld>
            <a:endParaRPr lang="en-IN"/>
          </a:p>
        </p:txBody>
      </p:sp>
    </p:spTree>
    <p:extLst>
      <p:ext uri="{BB962C8B-B14F-4D97-AF65-F5344CB8AC3E}">
        <p14:creationId xmlns:p14="http://schemas.microsoft.com/office/powerpoint/2010/main" val="336843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47B5-EA5A-4972-A4A5-456271872F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0F7B26-CA26-48F1-BA59-60C649DCB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FA0EE2-3F50-40A8-B67B-2B46BAA0EEA5}"/>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5" name="Footer Placeholder 4">
            <a:extLst>
              <a:ext uri="{FF2B5EF4-FFF2-40B4-BE49-F238E27FC236}">
                <a16:creationId xmlns:a16="http://schemas.microsoft.com/office/drawing/2014/main" id="{88884D6A-E5B8-4471-897E-8ADC6C330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037DC-1FEE-48D8-A550-0A1F8B588F4E}"/>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259177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3CA7-B2A9-4B47-BAB9-11E5702A74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31408E-680D-45CC-80C6-57F776B78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BEB3DD-1B72-4FC7-A657-F719ACC465AE}"/>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5" name="Footer Placeholder 4">
            <a:extLst>
              <a:ext uri="{FF2B5EF4-FFF2-40B4-BE49-F238E27FC236}">
                <a16:creationId xmlns:a16="http://schemas.microsoft.com/office/drawing/2014/main" id="{AD3A2163-30FD-4224-AFCC-06FEEA2578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14243-0BD9-4618-9D38-566B892C79A6}"/>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1626655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327D27-DDFC-48BA-88F2-2FDE85BD7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1A839D-C046-4BA3-95B3-1ECA17308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B4C43-C743-48E8-9663-162D03FB49EB}"/>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5" name="Footer Placeholder 4">
            <a:extLst>
              <a:ext uri="{FF2B5EF4-FFF2-40B4-BE49-F238E27FC236}">
                <a16:creationId xmlns:a16="http://schemas.microsoft.com/office/drawing/2014/main" id="{016D64F4-E6F8-407F-BD7E-E20426C37B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43505-CF67-495B-89A2-C67EFFB2C595}"/>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81894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1242-1B6E-49B9-95AA-E3303EB545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2170A-51F8-4E25-84CD-C68BBFAF1B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4C2C2-B6B2-4F25-8150-ED7AB8699AA7}"/>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5" name="Footer Placeholder 4">
            <a:extLst>
              <a:ext uri="{FF2B5EF4-FFF2-40B4-BE49-F238E27FC236}">
                <a16:creationId xmlns:a16="http://schemas.microsoft.com/office/drawing/2014/main" id="{C17E7F91-AFF5-44FB-9EF7-275E465EA3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5BB75-4EE1-4806-B379-2CD54A1ACB2C}"/>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27430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A71A-B1D0-4090-B0EB-62C20FE257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45300F-972A-460B-BF4C-5B9DBE5F6F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C570FD-0729-4AC7-9E1F-9D524C6BCB1C}"/>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5" name="Footer Placeholder 4">
            <a:extLst>
              <a:ext uri="{FF2B5EF4-FFF2-40B4-BE49-F238E27FC236}">
                <a16:creationId xmlns:a16="http://schemas.microsoft.com/office/drawing/2014/main" id="{B5E3A917-2C20-4B29-A8ED-609655CE4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639F60-93D1-4878-A3B4-7020825030FD}"/>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171554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30EC-ABF0-4CAF-8FC0-459CE89CB6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D355A3-B999-4A20-8860-5AFBF9AB1E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082360-A0F2-49CF-8E51-3F4532FC5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493186-9065-465F-BF01-7D1B5247E046}"/>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6" name="Footer Placeholder 5">
            <a:extLst>
              <a:ext uri="{FF2B5EF4-FFF2-40B4-BE49-F238E27FC236}">
                <a16:creationId xmlns:a16="http://schemas.microsoft.com/office/drawing/2014/main" id="{6764D831-6392-4988-A62F-D68362AB74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B41338-1FED-44EE-84A8-594DF5EC9D7B}"/>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350768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4213-D1E8-4A85-9C98-4971A99A139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F75338-7357-4E14-AA90-52207A07D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BEB88-0D9C-48C4-B664-EB9AB5459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3B4933-60C3-4A82-8BC1-9BD7EB61E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A19BBD-3221-4835-9F52-EC1608330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C8DFDF-3A4B-4B35-9A2A-A08829BB84E5}"/>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8" name="Footer Placeholder 7">
            <a:extLst>
              <a:ext uri="{FF2B5EF4-FFF2-40B4-BE49-F238E27FC236}">
                <a16:creationId xmlns:a16="http://schemas.microsoft.com/office/drawing/2014/main" id="{64CDCD68-E49D-4FD8-8C8D-8829792ECA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386EA-C875-4EC1-B22E-552A61130ABC}"/>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58714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27E2-9FFE-46E8-BA15-970994D863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B5099D-D79F-4A1D-ABCD-09FDADB32A80}"/>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4" name="Footer Placeholder 3">
            <a:extLst>
              <a:ext uri="{FF2B5EF4-FFF2-40B4-BE49-F238E27FC236}">
                <a16:creationId xmlns:a16="http://schemas.microsoft.com/office/drawing/2014/main" id="{340A6671-C45E-4B1F-8CB6-7D30912A4B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B49495-7D30-4528-8319-0046A844C832}"/>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12158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6A3254-B5D7-4710-B938-36AB150E2E4C}"/>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3" name="Footer Placeholder 2">
            <a:extLst>
              <a:ext uri="{FF2B5EF4-FFF2-40B4-BE49-F238E27FC236}">
                <a16:creationId xmlns:a16="http://schemas.microsoft.com/office/drawing/2014/main" id="{5D226F70-C088-4999-AF4A-78515AD759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DC67FA-6596-4E8E-8781-4A600A05CB35}"/>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418612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67A3-6620-46F3-84CA-4B655D889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F30A73-BB09-4457-9A23-E18835A9E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6D27FD-62B3-4FCC-865C-3E6C61A1B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96DD0D-BF36-42D0-ACE2-5874D73B745D}"/>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6" name="Footer Placeholder 5">
            <a:extLst>
              <a:ext uri="{FF2B5EF4-FFF2-40B4-BE49-F238E27FC236}">
                <a16:creationId xmlns:a16="http://schemas.microsoft.com/office/drawing/2014/main" id="{DEFC65A6-5A61-40C3-BB04-FFF7638072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CB815F-2207-47C6-BAC4-CD1FA7E6EE6D}"/>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74352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DCDC-9DA8-4CCA-9F4D-4AEF5C25D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0A7F95-33E6-4251-9552-938A94F82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B79331-6495-4958-8CB4-0506F59FC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33AED-4B49-4269-9828-48D8E15334A0}"/>
              </a:ext>
            </a:extLst>
          </p:cNvPr>
          <p:cNvSpPr>
            <a:spLocks noGrp="1"/>
          </p:cNvSpPr>
          <p:nvPr>
            <p:ph type="dt" sz="half" idx="10"/>
          </p:nvPr>
        </p:nvSpPr>
        <p:spPr/>
        <p:txBody>
          <a:bodyPr/>
          <a:lstStyle/>
          <a:p>
            <a:fld id="{22678D0B-4E4C-4E52-9110-495BB0E2E026}" type="datetimeFigureOut">
              <a:rPr lang="en-IN" smtClean="0"/>
              <a:t>03-03-2022</a:t>
            </a:fld>
            <a:endParaRPr lang="en-IN"/>
          </a:p>
        </p:txBody>
      </p:sp>
      <p:sp>
        <p:nvSpPr>
          <p:cNvPr id="6" name="Footer Placeholder 5">
            <a:extLst>
              <a:ext uri="{FF2B5EF4-FFF2-40B4-BE49-F238E27FC236}">
                <a16:creationId xmlns:a16="http://schemas.microsoft.com/office/drawing/2014/main" id="{5E526C06-8D1F-495A-9678-2A33E458EB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78CF8-B41A-41B1-8CA0-C54DDA9D88B2}"/>
              </a:ext>
            </a:extLst>
          </p:cNvPr>
          <p:cNvSpPr>
            <a:spLocks noGrp="1"/>
          </p:cNvSpPr>
          <p:nvPr>
            <p:ph type="sldNum" sz="quarter" idx="12"/>
          </p:nvPr>
        </p:nvSpPr>
        <p:spPr/>
        <p:txBody>
          <a:bodyPr/>
          <a:lstStyle/>
          <a:p>
            <a:fld id="{12192D84-0AC7-4379-9B59-9370B9F9CD2F}" type="slidenum">
              <a:rPr lang="en-IN" smtClean="0"/>
              <a:t>‹#›</a:t>
            </a:fld>
            <a:endParaRPr lang="en-IN"/>
          </a:p>
        </p:txBody>
      </p:sp>
    </p:spTree>
    <p:extLst>
      <p:ext uri="{BB962C8B-B14F-4D97-AF65-F5344CB8AC3E}">
        <p14:creationId xmlns:p14="http://schemas.microsoft.com/office/powerpoint/2010/main" val="1478083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B69731-2C33-46E8-B189-9B82C3AB4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1716CE-C136-4B6C-BA10-56C30A78F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168CA-7B23-4BD8-96CE-E9F1D74FE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78D0B-4E4C-4E52-9110-495BB0E2E026}" type="datetimeFigureOut">
              <a:rPr lang="en-IN" smtClean="0"/>
              <a:t>03-03-2022</a:t>
            </a:fld>
            <a:endParaRPr lang="en-IN"/>
          </a:p>
        </p:txBody>
      </p:sp>
      <p:sp>
        <p:nvSpPr>
          <p:cNvPr id="5" name="Footer Placeholder 4">
            <a:extLst>
              <a:ext uri="{FF2B5EF4-FFF2-40B4-BE49-F238E27FC236}">
                <a16:creationId xmlns:a16="http://schemas.microsoft.com/office/drawing/2014/main" id="{E85AB388-C840-4B46-9F9A-3AACC7F8D3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805D460-E54C-4A4C-8494-62A494635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92D84-0AC7-4379-9B59-9370B9F9CD2F}" type="slidenum">
              <a:rPr lang="en-IN" smtClean="0"/>
              <a:t>‹#›</a:t>
            </a:fld>
            <a:endParaRPr lang="en-IN"/>
          </a:p>
        </p:txBody>
      </p:sp>
    </p:spTree>
    <p:extLst>
      <p:ext uri="{BB962C8B-B14F-4D97-AF65-F5344CB8AC3E}">
        <p14:creationId xmlns:p14="http://schemas.microsoft.com/office/powerpoint/2010/main" val="365087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t.me/+NwGf1B8wzpVhOGR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B92687C0-2DE3-4C69-9FF1-E37E65D02DE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78" r="478"/>
          <a:stretch>
            <a:fillRect/>
          </a:stretch>
        </p:blipFill>
        <p:spPr>
          <a:xfrm>
            <a:off x="508000" y="284163"/>
            <a:ext cx="10847388" cy="6176962"/>
          </a:xfrm>
        </p:spPr>
      </p:pic>
    </p:spTree>
    <p:extLst>
      <p:ext uri="{BB962C8B-B14F-4D97-AF65-F5344CB8AC3E}">
        <p14:creationId xmlns:p14="http://schemas.microsoft.com/office/powerpoint/2010/main" val="2780416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3563332" cy="6858000"/>
          </a:xfrm>
          <a:solidFill>
            <a:schemeClr val="accent2"/>
          </a:solidFill>
        </p:spPr>
        <p:txBody>
          <a:bodyPr>
            <a:normAutofit/>
          </a:bodyPr>
          <a:lstStyle/>
          <a:p>
            <a:pPr marL="0" indent="0">
              <a:buNone/>
            </a:pPr>
            <a:r>
              <a:rPr lang="en-IN" sz="4400" dirty="0">
                <a:solidFill>
                  <a:schemeClr val="bg1"/>
                </a:solidFill>
              </a:rPr>
              <a:t>Outputs  </a:t>
            </a:r>
          </a:p>
        </p:txBody>
      </p:sp>
      <p:pic>
        <p:nvPicPr>
          <p:cNvPr id="6" name="Content Placeholder 5">
            <a:extLst>
              <a:ext uri="{FF2B5EF4-FFF2-40B4-BE49-F238E27FC236}">
                <a16:creationId xmlns:a16="http://schemas.microsoft.com/office/drawing/2014/main" id="{C8F71C56-5E7F-4340-A60A-1C31E0187F9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332" y="1"/>
            <a:ext cx="8628668" cy="6858000"/>
          </a:xfrm>
        </p:spPr>
      </p:pic>
    </p:spTree>
    <p:extLst>
      <p:ext uri="{BB962C8B-B14F-4D97-AF65-F5344CB8AC3E}">
        <p14:creationId xmlns:p14="http://schemas.microsoft.com/office/powerpoint/2010/main" val="1781744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3563332" cy="6858000"/>
          </a:xfrm>
          <a:solidFill>
            <a:schemeClr val="accent2"/>
          </a:solidFill>
        </p:spPr>
        <p:txBody>
          <a:bodyPr>
            <a:normAutofit/>
          </a:bodyPr>
          <a:lstStyle/>
          <a:p>
            <a:pPr marL="0" indent="0">
              <a:buNone/>
            </a:pPr>
            <a:r>
              <a:rPr lang="en-IN" sz="4400" dirty="0">
                <a:solidFill>
                  <a:schemeClr val="bg1"/>
                </a:solidFill>
              </a:rPr>
              <a:t>Outputs  </a:t>
            </a:r>
          </a:p>
        </p:txBody>
      </p:sp>
      <p:pic>
        <p:nvPicPr>
          <p:cNvPr id="6" name="Content Placeholder 5">
            <a:extLst>
              <a:ext uri="{FF2B5EF4-FFF2-40B4-BE49-F238E27FC236}">
                <a16:creationId xmlns:a16="http://schemas.microsoft.com/office/drawing/2014/main" id="{7C56A51D-19E3-4515-AC6E-4BBEA038D3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332" y="0"/>
            <a:ext cx="8628668" cy="6858000"/>
          </a:xfrm>
        </p:spPr>
      </p:pic>
    </p:spTree>
    <p:extLst>
      <p:ext uri="{BB962C8B-B14F-4D97-AF65-F5344CB8AC3E}">
        <p14:creationId xmlns:p14="http://schemas.microsoft.com/office/powerpoint/2010/main" val="31492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12192000" cy="6858000"/>
          </a:xfrm>
          <a:solidFill>
            <a:schemeClr val="accent2"/>
          </a:solidFill>
        </p:spPr>
        <p:txBody>
          <a:bodyPr>
            <a:normAutofit/>
          </a:bodyPr>
          <a:lstStyle/>
          <a:p>
            <a:pPr marL="0" indent="0" algn="ctr">
              <a:buNone/>
            </a:pPr>
            <a:r>
              <a:rPr lang="en-IN" sz="4400" dirty="0">
                <a:solidFill>
                  <a:schemeClr val="bg1"/>
                </a:solidFill>
              </a:rPr>
              <a:t> Suggestions are most Welcome .</a:t>
            </a:r>
          </a:p>
          <a:p>
            <a:pPr marL="0" indent="0" algn="ctr">
              <a:buNone/>
            </a:pPr>
            <a:endParaRPr lang="en-IN" sz="4400" dirty="0">
              <a:solidFill>
                <a:schemeClr val="bg1"/>
              </a:solidFill>
            </a:endParaRPr>
          </a:p>
          <a:p>
            <a:pPr marL="0" indent="0" algn="ctr">
              <a:buNone/>
            </a:pPr>
            <a:r>
              <a:rPr lang="en-IN" sz="4400" dirty="0">
                <a:solidFill>
                  <a:schemeClr val="bg1"/>
                </a:solidFill>
              </a:rPr>
              <a:t>Do connect with us at :</a:t>
            </a:r>
          </a:p>
          <a:p>
            <a:pPr marL="0" indent="0" algn="ctr">
              <a:buNone/>
            </a:pPr>
            <a:endParaRPr lang="en-IN" sz="4400" dirty="0">
              <a:solidFill>
                <a:schemeClr val="bg1"/>
              </a:solidFill>
            </a:endParaRPr>
          </a:p>
          <a:p>
            <a:pPr marL="0" indent="0" algn="ctr">
              <a:buNone/>
            </a:pPr>
            <a:r>
              <a:rPr lang="en-IN" sz="4400" dirty="0">
                <a:solidFill>
                  <a:schemeClr val="bg1"/>
                </a:solidFill>
                <a:hlinkClick r:id="rId2">
                  <a:extLst>
                    <a:ext uri="{A12FA001-AC4F-418D-AE19-62706E023703}">
                      <ahyp:hlinkClr xmlns:ahyp="http://schemas.microsoft.com/office/drawing/2018/hyperlinkcolor" val="tx"/>
                    </a:ext>
                  </a:extLst>
                </a:hlinkClick>
              </a:rPr>
              <a:t>https://t.me/+NwGf1B8wzpVhOGRl</a:t>
            </a:r>
            <a:endParaRPr lang="en-IN" sz="4400" dirty="0">
              <a:solidFill>
                <a:schemeClr val="bg1"/>
              </a:solidFill>
            </a:endParaRPr>
          </a:p>
          <a:p>
            <a:pPr marL="0" indent="0" algn="ctr">
              <a:buNone/>
            </a:pPr>
            <a:r>
              <a:rPr lang="en-IN" sz="4400" dirty="0">
                <a:solidFill>
                  <a:schemeClr val="bg1"/>
                </a:solidFill>
              </a:rPr>
              <a:t>Or</a:t>
            </a:r>
          </a:p>
          <a:p>
            <a:pPr marL="0" indent="0" algn="ctr">
              <a:buNone/>
            </a:pPr>
            <a:r>
              <a:rPr lang="en-IN" sz="4400" u="sng" dirty="0">
                <a:solidFill>
                  <a:schemeClr val="bg1"/>
                </a:solidFill>
              </a:rPr>
              <a:t>https://chat.whatsapp.com/DJRHZ8l1dFyEmAMQN67QTD</a:t>
            </a:r>
          </a:p>
          <a:p>
            <a:pPr marL="0" indent="0" algn="ctr">
              <a:buNone/>
            </a:pPr>
            <a:endParaRPr lang="en-IN" sz="4400" dirty="0">
              <a:solidFill>
                <a:schemeClr val="bg1"/>
              </a:solidFill>
            </a:endParaRPr>
          </a:p>
        </p:txBody>
      </p:sp>
    </p:spTree>
    <p:extLst>
      <p:ext uri="{BB962C8B-B14F-4D97-AF65-F5344CB8AC3E}">
        <p14:creationId xmlns:p14="http://schemas.microsoft.com/office/powerpoint/2010/main" val="184103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12192000" cy="6858000"/>
          </a:xfrm>
          <a:solidFill>
            <a:schemeClr val="accent2"/>
          </a:solidFill>
        </p:spPr>
        <p:txBody>
          <a:bodyPr>
            <a:normAutofit/>
          </a:bodyPr>
          <a:lstStyle/>
          <a:p>
            <a:pPr marL="0" indent="0" algn="ctr">
              <a:buNone/>
            </a:pPr>
            <a:endParaRPr lang="en-IN" sz="7200" dirty="0">
              <a:solidFill>
                <a:schemeClr val="bg1"/>
              </a:solidFill>
            </a:endParaRPr>
          </a:p>
          <a:p>
            <a:pPr marL="0" indent="0" algn="ctr">
              <a:buNone/>
            </a:pPr>
            <a:endParaRPr lang="en-IN" sz="7200" dirty="0">
              <a:solidFill>
                <a:schemeClr val="bg1"/>
              </a:solidFill>
            </a:endParaRPr>
          </a:p>
          <a:p>
            <a:pPr marL="0" indent="0" algn="ctr">
              <a:buNone/>
            </a:pPr>
            <a:r>
              <a:rPr lang="en-IN" sz="7200">
                <a:solidFill>
                  <a:schemeClr val="bg1"/>
                </a:solidFill>
              </a:rPr>
              <a:t>THANK </a:t>
            </a:r>
            <a:r>
              <a:rPr lang="en-IN" sz="7200" dirty="0">
                <a:solidFill>
                  <a:schemeClr val="bg1"/>
                </a:solidFill>
              </a:rPr>
              <a:t>YOU !!</a:t>
            </a:r>
          </a:p>
        </p:txBody>
      </p:sp>
    </p:spTree>
    <p:extLst>
      <p:ext uri="{BB962C8B-B14F-4D97-AF65-F5344CB8AC3E}">
        <p14:creationId xmlns:p14="http://schemas.microsoft.com/office/powerpoint/2010/main" val="4186990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54A8-CF3A-433A-9584-738E9B9CD477}"/>
              </a:ext>
            </a:extLst>
          </p:cNvPr>
          <p:cNvSpPr>
            <a:spLocks noGrp="1"/>
          </p:cNvSpPr>
          <p:nvPr>
            <p:ph type="ctrTitle"/>
          </p:nvPr>
        </p:nvSpPr>
        <p:spPr>
          <a:xfrm>
            <a:off x="3789680" y="0"/>
            <a:ext cx="8402320" cy="6858000"/>
          </a:xfrm>
        </p:spPr>
        <p:txBody>
          <a:bodyPr>
            <a:normAutofit/>
          </a:bodyPr>
          <a:lstStyle/>
          <a:p>
            <a:r>
              <a:rPr lang="en-IN" sz="2800" dirty="0">
                <a:solidFill>
                  <a:srgbClr val="000000"/>
                </a:solidFill>
                <a:effectLst/>
                <a:latin typeface="Open Sans" panose="020B0606030504020204" pitchFamily="34" charset="0"/>
                <a:ea typeface="Calibri" panose="020F0502020204030204" pitchFamily="34" charset="0"/>
              </a:rPr>
              <a:t>Hospital Management System(HMS)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analysing the paperwork of the patients.</a:t>
            </a:r>
            <a:br>
              <a:rPr lang="en-IN" sz="2800" dirty="0">
                <a:solidFill>
                  <a:srgbClr val="000000"/>
                </a:solidFill>
                <a:effectLst/>
                <a:latin typeface="Open Sans" panose="020B0606030504020204" pitchFamily="34" charset="0"/>
                <a:ea typeface="Calibri" panose="020F0502020204030204" pitchFamily="34" charset="0"/>
              </a:rPr>
            </a:br>
            <a:br>
              <a:rPr lang="en-IN" sz="2800" dirty="0">
                <a:solidFill>
                  <a:srgbClr val="000000"/>
                </a:solidFill>
                <a:effectLst/>
                <a:latin typeface="Open Sans" panose="020B0606030504020204" pitchFamily="34" charset="0"/>
                <a:ea typeface="Calibri" panose="020F0502020204030204" pitchFamily="34" charset="0"/>
              </a:rPr>
            </a:br>
            <a:br>
              <a:rPr lang="en-IN" sz="2800" dirty="0">
                <a:solidFill>
                  <a:srgbClr val="000000"/>
                </a:solidFill>
                <a:effectLst/>
                <a:latin typeface="Open Sans" panose="020B0606030504020204" pitchFamily="34" charset="0"/>
                <a:ea typeface="Calibri" panose="020F0502020204030204" pitchFamily="34" charset="0"/>
              </a:rPr>
            </a:br>
            <a:br>
              <a:rPr lang="en-IN" sz="2800" dirty="0">
                <a:solidFill>
                  <a:srgbClr val="000000"/>
                </a:solidFill>
                <a:effectLst/>
                <a:latin typeface="Open Sans" panose="020B0606030504020204" pitchFamily="34" charset="0"/>
                <a:ea typeface="Calibri" panose="020F0502020204030204" pitchFamily="34" charset="0"/>
              </a:rPr>
            </a:br>
            <a:br>
              <a:rPr lang="en-IN" sz="2800" dirty="0">
                <a:solidFill>
                  <a:srgbClr val="000000"/>
                </a:solidFill>
                <a:effectLst/>
                <a:latin typeface="Open Sans" panose="020B0606030504020204" pitchFamily="34" charset="0"/>
                <a:ea typeface="Calibri" panose="020F0502020204030204" pitchFamily="34" charset="0"/>
              </a:rPr>
            </a:br>
            <a:br>
              <a:rPr lang="en-IN" sz="2800" dirty="0">
                <a:solidFill>
                  <a:srgbClr val="000000"/>
                </a:solidFill>
                <a:effectLst/>
                <a:latin typeface="Open Sans" panose="020B0606030504020204" pitchFamily="34" charset="0"/>
                <a:ea typeface="Calibri" panose="020F0502020204030204" pitchFamily="34" charset="0"/>
              </a:rPr>
            </a:br>
            <a:r>
              <a:rPr lang="en-IN" sz="2800" dirty="0">
                <a:solidFill>
                  <a:srgbClr val="000000"/>
                </a:solidFill>
                <a:effectLst/>
                <a:latin typeface="Open Sans" panose="020B0606030504020204" pitchFamily="34" charset="0"/>
                <a:ea typeface="Calibri" panose="020F0502020204030204" pitchFamily="34" charset="0"/>
              </a:rPr>
              <a:t> </a:t>
            </a:r>
            <a:endParaRPr lang="en-IN" sz="2800" dirty="0"/>
          </a:p>
        </p:txBody>
      </p:sp>
      <p:sp>
        <p:nvSpPr>
          <p:cNvPr id="3" name="Subtitle 2">
            <a:extLst>
              <a:ext uri="{FF2B5EF4-FFF2-40B4-BE49-F238E27FC236}">
                <a16:creationId xmlns:a16="http://schemas.microsoft.com/office/drawing/2014/main" id="{F3CF804D-15A7-4CB6-9358-276C69971825}"/>
              </a:ext>
            </a:extLst>
          </p:cNvPr>
          <p:cNvSpPr>
            <a:spLocks noGrp="1"/>
          </p:cNvSpPr>
          <p:nvPr>
            <p:ph type="subTitle" idx="1"/>
          </p:nvPr>
        </p:nvSpPr>
        <p:spPr>
          <a:xfrm>
            <a:off x="0" y="0"/>
            <a:ext cx="3789680" cy="6858000"/>
          </a:xfrm>
          <a:solidFill>
            <a:schemeClr val="accent2"/>
          </a:solidFill>
        </p:spPr>
        <p:txBody>
          <a:bodyPr>
            <a:normAutofit/>
          </a:bodyPr>
          <a:lstStyle/>
          <a:p>
            <a:r>
              <a:rPr lang="en-IN" sz="4800" dirty="0">
                <a:solidFill>
                  <a:schemeClr val="bg1"/>
                </a:solidFill>
              </a:rPr>
              <a:t>What is Hospital Management System ? </a:t>
            </a:r>
          </a:p>
        </p:txBody>
      </p:sp>
    </p:spTree>
    <p:extLst>
      <p:ext uri="{BB962C8B-B14F-4D97-AF65-F5344CB8AC3E}">
        <p14:creationId xmlns:p14="http://schemas.microsoft.com/office/powerpoint/2010/main" val="333818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4460240" cy="6858000"/>
          </a:xfrm>
          <a:solidFill>
            <a:schemeClr val="accent2"/>
          </a:solidFill>
        </p:spPr>
        <p:txBody>
          <a:bodyPr>
            <a:normAutofit/>
          </a:bodyPr>
          <a:lstStyle/>
          <a:p>
            <a:pPr marL="0" indent="0">
              <a:buNone/>
            </a:pPr>
            <a:r>
              <a:rPr lang="en-IN" sz="4400" dirty="0">
                <a:solidFill>
                  <a:schemeClr val="bg1"/>
                </a:solidFill>
              </a:rPr>
              <a:t>What does Hospital Management System do?</a:t>
            </a:r>
          </a:p>
        </p:txBody>
      </p:sp>
      <p:sp>
        <p:nvSpPr>
          <p:cNvPr id="4" name="Content Placeholder 3">
            <a:extLst>
              <a:ext uri="{FF2B5EF4-FFF2-40B4-BE49-F238E27FC236}">
                <a16:creationId xmlns:a16="http://schemas.microsoft.com/office/drawing/2014/main" id="{FE7B8E32-7452-47B6-8772-00A75278FFD4}"/>
              </a:ext>
            </a:extLst>
          </p:cNvPr>
          <p:cNvSpPr>
            <a:spLocks noGrp="1"/>
          </p:cNvSpPr>
          <p:nvPr>
            <p:ph sz="half" idx="2"/>
          </p:nvPr>
        </p:nvSpPr>
        <p:spPr>
          <a:xfrm>
            <a:off x="4460240" y="0"/>
            <a:ext cx="7630160" cy="6858000"/>
          </a:xfrm>
        </p:spPr>
        <p:txBody>
          <a:bodyPr>
            <a:normAutofit/>
          </a:bodyPr>
          <a:lstStyle/>
          <a:p>
            <a:pPr>
              <a:buFont typeface="Wingdings" panose="05000000000000000000" pitchFamily="2" charset="2"/>
              <a:buChar char="ü"/>
            </a:pPr>
            <a:r>
              <a:rPr lang="en-IN" sz="4000" dirty="0"/>
              <a:t>Maintain the Medical Records of the Patients.</a:t>
            </a:r>
          </a:p>
          <a:p>
            <a:pPr>
              <a:buFont typeface="Wingdings" panose="05000000000000000000" pitchFamily="2" charset="2"/>
              <a:buChar char="ü"/>
            </a:pPr>
            <a:r>
              <a:rPr lang="en-IN" sz="4000" dirty="0"/>
              <a:t>Maintain the Contact Detail of the Patients.</a:t>
            </a:r>
          </a:p>
          <a:p>
            <a:pPr>
              <a:buFont typeface="Wingdings" panose="05000000000000000000" pitchFamily="2" charset="2"/>
              <a:buChar char="ü"/>
            </a:pPr>
            <a:r>
              <a:rPr lang="en-IN" sz="4000" dirty="0"/>
              <a:t>Keep Track of the appointment Date.</a:t>
            </a:r>
          </a:p>
          <a:p>
            <a:pPr>
              <a:buFont typeface="Wingdings" panose="05000000000000000000" pitchFamily="2" charset="2"/>
              <a:buChar char="ü"/>
            </a:pPr>
            <a:r>
              <a:rPr lang="en-IN" sz="4000" dirty="0"/>
              <a:t>Tracking the Bill Payment.</a:t>
            </a:r>
          </a:p>
        </p:txBody>
      </p:sp>
    </p:spTree>
    <p:extLst>
      <p:ext uri="{BB962C8B-B14F-4D97-AF65-F5344CB8AC3E}">
        <p14:creationId xmlns:p14="http://schemas.microsoft.com/office/powerpoint/2010/main" val="1091551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4460240" cy="6858000"/>
          </a:xfrm>
          <a:solidFill>
            <a:schemeClr val="accent2"/>
          </a:solidFill>
        </p:spPr>
        <p:txBody>
          <a:bodyPr>
            <a:normAutofit/>
          </a:bodyPr>
          <a:lstStyle/>
          <a:p>
            <a:pPr marL="0" indent="0">
              <a:buNone/>
            </a:pPr>
            <a:r>
              <a:rPr lang="en-IN" sz="4400" dirty="0">
                <a:solidFill>
                  <a:schemeClr val="bg1"/>
                </a:solidFill>
              </a:rPr>
              <a:t>Advantages of Hospital Management System.</a:t>
            </a:r>
          </a:p>
        </p:txBody>
      </p:sp>
      <p:sp>
        <p:nvSpPr>
          <p:cNvPr id="4" name="Content Placeholder 3">
            <a:extLst>
              <a:ext uri="{FF2B5EF4-FFF2-40B4-BE49-F238E27FC236}">
                <a16:creationId xmlns:a16="http://schemas.microsoft.com/office/drawing/2014/main" id="{FE7B8E32-7452-47B6-8772-00A75278FFD4}"/>
              </a:ext>
            </a:extLst>
          </p:cNvPr>
          <p:cNvSpPr>
            <a:spLocks noGrp="1"/>
          </p:cNvSpPr>
          <p:nvPr>
            <p:ph sz="half" idx="2"/>
          </p:nvPr>
        </p:nvSpPr>
        <p:spPr>
          <a:xfrm>
            <a:off x="4460240" y="0"/>
            <a:ext cx="7630160" cy="6858000"/>
          </a:xfrm>
        </p:spPr>
        <p:txBody>
          <a:bodyPr>
            <a:normAutofit/>
          </a:bodyPr>
          <a:lstStyle/>
          <a:p>
            <a:pPr algn="just"/>
            <a:r>
              <a:rPr lang="en-IN" sz="2000" dirty="0">
                <a:solidFill>
                  <a:srgbClr val="000000"/>
                </a:solidFill>
                <a:effectLst/>
                <a:latin typeface="Open Sans" panose="020B0606030504020204" pitchFamily="34" charset="0"/>
                <a:ea typeface="Times New Roman" panose="02020603050405020304" pitchFamily="18" charset="0"/>
              </a:rPr>
              <a:t>The advantages of HMS can be pinpointed to the following:</a:t>
            </a:r>
            <a:endParaRPr lang="en-IN" sz="2000" dirty="0">
              <a:solidFill>
                <a:srgbClr val="000000"/>
              </a:solidFill>
              <a:latin typeface="Times New Roman" panose="02020603050405020304" pitchFamily="18" charset="0"/>
              <a:ea typeface="Times New Roman" panose="02020603050405020304" pitchFamily="18" charset="0"/>
            </a:endParaRPr>
          </a:p>
          <a:p>
            <a:pPr marL="0" indent="0" algn="just">
              <a:buNone/>
            </a:pP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Time-saving Technology.</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Improved Efficiency.</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Reduces scope for Error.</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Data security and correct data retrieval made possible.</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Cost effective and easily manageable.</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Easy access to patient data with correct patient history</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Improved patient care made possible</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Easy monitoring of supplies in inventory</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Reduces the work of documentation</a:t>
            </a:r>
            <a:endParaRPr lang="en-IN" sz="2000" dirty="0">
              <a:effectLst/>
              <a:latin typeface="Times New Roman" panose="02020603050405020304" pitchFamily="18" charset="0"/>
              <a:ea typeface="Times New Roman" panose="02020603050405020304" pitchFamily="18" charset="0"/>
            </a:endParaRPr>
          </a:p>
          <a:p>
            <a:pPr lvl="0" algn="just" fontAlgn="base">
              <a:buSzPts val="1000"/>
              <a:buFont typeface="Wingdings" panose="05000000000000000000" pitchFamily="2" charset="2"/>
              <a:buChar char="ü"/>
              <a:tabLst>
                <a:tab pos="457200" algn="l"/>
              </a:tabLst>
            </a:pPr>
            <a:r>
              <a:rPr lang="en-IN" sz="2000" dirty="0">
                <a:solidFill>
                  <a:srgbClr val="000000"/>
                </a:solidFill>
                <a:effectLst/>
                <a:latin typeface="Open Sans" panose="020B0606030504020204" pitchFamily="34" charset="0"/>
                <a:ea typeface="Times New Roman" panose="02020603050405020304" pitchFamily="18" charset="0"/>
              </a:rPr>
              <a:t>Better Audit controls and policy compliance.</a:t>
            </a:r>
            <a:endParaRPr lang="en-IN"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ü"/>
            </a:pPr>
            <a:endParaRPr lang="en-IN" sz="2000" dirty="0"/>
          </a:p>
        </p:txBody>
      </p:sp>
    </p:spTree>
    <p:extLst>
      <p:ext uri="{BB962C8B-B14F-4D97-AF65-F5344CB8AC3E}">
        <p14:creationId xmlns:p14="http://schemas.microsoft.com/office/powerpoint/2010/main" val="33664516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0744E0-B35B-4EDA-B9D9-169E7E7B97A2}"/>
              </a:ext>
            </a:extLst>
          </p:cNvPr>
          <p:cNvSpPr>
            <a:spLocks noGrp="1"/>
          </p:cNvSpPr>
          <p:nvPr>
            <p:ph type="title"/>
          </p:nvPr>
        </p:nvSpPr>
        <p:spPr>
          <a:xfrm>
            <a:off x="5110480" y="365125"/>
            <a:ext cx="6243320" cy="2622550"/>
          </a:xfrm>
        </p:spPr>
        <p:txBody>
          <a:bodyPr>
            <a:noAutofit/>
          </a:bodyPr>
          <a:lstStyle/>
          <a:p>
            <a:r>
              <a:rPr lang="en-US" sz="3200" b="0" i="0" dirty="0">
                <a:effectLst/>
                <a:latin typeface="urw-din"/>
              </a:rPr>
              <a:t>A linked list is a linear data structure, in which the elements are not stored at contiguous memory locations. The elements in a linked list are linked using pointers as shown in the below image:</a:t>
            </a:r>
            <a:endParaRPr lang="en-IN" sz="3200" dirty="0"/>
          </a:p>
        </p:txBody>
      </p:sp>
      <p:sp>
        <p:nvSpPr>
          <p:cNvPr id="3" name="Content Placeholder 2">
            <a:extLst>
              <a:ext uri="{FF2B5EF4-FFF2-40B4-BE49-F238E27FC236}">
                <a16:creationId xmlns:a16="http://schemas.microsoft.com/office/drawing/2014/main" id="{8017AAE5-6092-4958-A524-839EACD3436B}"/>
              </a:ext>
            </a:extLst>
          </p:cNvPr>
          <p:cNvSpPr>
            <a:spLocks noGrp="1"/>
          </p:cNvSpPr>
          <p:nvPr>
            <p:ph sz="half" idx="4294967295"/>
          </p:nvPr>
        </p:nvSpPr>
        <p:spPr>
          <a:xfrm>
            <a:off x="0" y="0"/>
            <a:ext cx="4460875" cy="6858000"/>
          </a:xfrm>
          <a:solidFill>
            <a:schemeClr val="accent2"/>
          </a:solidFill>
        </p:spPr>
        <p:txBody>
          <a:bodyPr>
            <a:normAutofit/>
          </a:bodyPr>
          <a:lstStyle/>
          <a:p>
            <a:pPr marL="0" indent="0">
              <a:buNone/>
            </a:pPr>
            <a:r>
              <a:rPr lang="en-IN" sz="4400" dirty="0">
                <a:solidFill>
                  <a:schemeClr val="bg1"/>
                </a:solidFill>
              </a:rPr>
              <a:t>Data Structure Used-</a:t>
            </a:r>
          </a:p>
          <a:p>
            <a:pPr marL="0" indent="0">
              <a:buNone/>
            </a:pPr>
            <a:endParaRPr lang="en-IN" sz="4400" dirty="0">
              <a:solidFill>
                <a:schemeClr val="bg1"/>
              </a:solidFill>
            </a:endParaRPr>
          </a:p>
          <a:p>
            <a:pPr marL="0" indent="0">
              <a:buNone/>
            </a:pPr>
            <a:endParaRPr lang="en-IN" sz="4400" dirty="0">
              <a:solidFill>
                <a:schemeClr val="bg1"/>
              </a:solidFill>
            </a:endParaRPr>
          </a:p>
          <a:p>
            <a:pPr marL="0" indent="0">
              <a:buNone/>
            </a:pPr>
            <a:endParaRPr lang="en-IN" sz="4400" dirty="0">
              <a:solidFill>
                <a:schemeClr val="bg1"/>
              </a:solidFill>
            </a:endParaRPr>
          </a:p>
          <a:p>
            <a:pPr marL="0" indent="0">
              <a:buNone/>
            </a:pPr>
            <a:r>
              <a:rPr lang="en-IN" sz="4400">
                <a:solidFill>
                  <a:schemeClr val="bg1"/>
                </a:solidFill>
              </a:rPr>
              <a:t>Circular Doubly Linked </a:t>
            </a:r>
            <a:r>
              <a:rPr lang="en-IN" sz="4400" dirty="0">
                <a:solidFill>
                  <a:schemeClr val="bg1"/>
                </a:solidFill>
              </a:rPr>
              <a:t>List</a:t>
            </a:r>
          </a:p>
        </p:txBody>
      </p:sp>
      <p:pic>
        <p:nvPicPr>
          <p:cNvPr id="6" name="Content Placeholder 5">
            <a:extLst>
              <a:ext uri="{FF2B5EF4-FFF2-40B4-BE49-F238E27FC236}">
                <a16:creationId xmlns:a16="http://schemas.microsoft.com/office/drawing/2014/main" id="{7CABCF40-803C-4C4B-A1E8-58234C8844FA}"/>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811713" y="3759199"/>
            <a:ext cx="7146607" cy="2733675"/>
          </a:xfrm>
        </p:spPr>
      </p:pic>
    </p:spTree>
    <p:extLst>
      <p:ext uri="{BB962C8B-B14F-4D97-AF65-F5344CB8AC3E}">
        <p14:creationId xmlns:p14="http://schemas.microsoft.com/office/powerpoint/2010/main" val="688866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3563332" cy="6858000"/>
          </a:xfrm>
          <a:solidFill>
            <a:schemeClr val="accent2"/>
          </a:solidFill>
        </p:spPr>
        <p:txBody>
          <a:bodyPr>
            <a:normAutofit/>
          </a:bodyPr>
          <a:lstStyle/>
          <a:p>
            <a:pPr marL="0" indent="0">
              <a:buNone/>
            </a:pPr>
            <a:r>
              <a:rPr lang="en-IN" sz="4400" dirty="0">
                <a:solidFill>
                  <a:schemeClr val="bg1"/>
                </a:solidFill>
              </a:rPr>
              <a:t>Outputs  </a:t>
            </a:r>
          </a:p>
        </p:txBody>
      </p:sp>
      <p:pic>
        <p:nvPicPr>
          <p:cNvPr id="6" name="Content Placeholder 5">
            <a:extLst>
              <a:ext uri="{FF2B5EF4-FFF2-40B4-BE49-F238E27FC236}">
                <a16:creationId xmlns:a16="http://schemas.microsoft.com/office/drawing/2014/main" id="{4F9DC0C7-B06C-4746-861F-EF36D9AC77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332" y="0"/>
            <a:ext cx="8628668" cy="6938128"/>
          </a:xfrm>
        </p:spPr>
      </p:pic>
    </p:spTree>
    <p:extLst>
      <p:ext uri="{BB962C8B-B14F-4D97-AF65-F5344CB8AC3E}">
        <p14:creationId xmlns:p14="http://schemas.microsoft.com/office/powerpoint/2010/main" val="3514012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3563332" cy="6858000"/>
          </a:xfrm>
          <a:solidFill>
            <a:schemeClr val="accent2"/>
          </a:solidFill>
        </p:spPr>
        <p:txBody>
          <a:bodyPr>
            <a:normAutofit/>
          </a:bodyPr>
          <a:lstStyle/>
          <a:p>
            <a:pPr marL="0" indent="0">
              <a:buNone/>
            </a:pPr>
            <a:r>
              <a:rPr lang="en-IN" sz="4400" dirty="0">
                <a:solidFill>
                  <a:schemeClr val="bg1"/>
                </a:solidFill>
              </a:rPr>
              <a:t>Outputs  </a:t>
            </a:r>
          </a:p>
        </p:txBody>
      </p:sp>
      <p:pic>
        <p:nvPicPr>
          <p:cNvPr id="7" name="Content Placeholder 6">
            <a:extLst>
              <a:ext uri="{FF2B5EF4-FFF2-40B4-BE49-F238E27FC236}">
                <a16:creationId xmlns:a16="http://schemas.microsoft.com/office/drawing/2014/main" id="{E773F696-DD02-4670-805C-B05C5C51DC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332" y="0"/>
            <a:ext cx="8628668" cy="6858000"/>
          </a:xfrm>
        </p:spPr>
      </p:pic>
    </p:spTree>
    <p:extLst>
      <p:ext uri="{BB962C8B-B14F-4D97-AF65-F5344CB8AC3E}">
        <p14:creationId xmlns:p14="http://schemas.microsoft.com/office/powerpoint/2010/main" val="399398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3563332" cy="6858000"/>
          </a:xfrm>
          <a:solidFill>
            <a:schemeClr val="accent2"/>
          </a:solidFill>
        </p:spPr>
        <p:txBody>
          <a:bodyPr>
            <a:normAutofit/>
          </a:bodyPr>
          <a:lstStyle/>
          <a:p>
            <a:pPr marL="0" indent="0">
              <a:buNone/>
            </a:pPr>
            <a:r>
              <a:rPr lang="en-IN" sz="4400" dirty="0">
                <a:solidFill>
                  <a:schemeClr val="bg1"/>
                </a:solidFill>
              </a:rPr>
              <a:t>Outputs  </a:t>
            </a:r>
          </a:p>
        </p:txBody>
      </p:sp>
      <p:pic>
        <p:nvPicPr>
          <p:cNvPr id="6" name="Content Placeholder 5">
            <a:extLst>
              <a:ext uri="{FF2B5EF4-FFF2-40B4-BE49-F238E27FC236}">
                <a16:creationId xmlns:a16="http://schemas.microsoft.com/office/drawing/2014/main" id="{CD5DAEBE-F2B8-4796-87EE-4A1DEC79CCE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332" y="1"/>
            <a:ext cx="8628668" cy="6858000"/>
          </a:xfrm>
        </p:spPr>
      </p:pic>
    </p:spTree>
    <p:extLst>
      <p:ext uri="{BB962C8B-B14F-4D97-AF65-F5344CB8AC3E}">
        <p14:creationId xmlns:p14="http://schemas.microsoft.com/office/powerpoint/2010/main" val="319361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7AAE5-6092-4958-A524-839EACD3436B}"/>
              </a:ext>
            </a:extLst>
          </p:cNvPr>
          <p:cNvSpPr>
            <a:spLocks noGrp="1"/>
          </p:cNvSpPr>
          <p:nvPr>
            <p:ph sz="half" idx="1"/>
          </p:nvPr>
        </p:nvSpPr>
        <p:spPr>
          <a:xfrm>
            <a:off x="0" y="0"/>
            <a:ext cx="3563332" cy="6858000"/>
          </a:xfrm>
          <a:solidFill>
            <a:schemeClr val="accent2"/>
          </a:solidFill>
        </p:spPr>
        <p:txBody>
          <a:bodyPr>
            <a:normAutofit/>
          </a:bodyPr>
          <a:lstStyle/>
          <a:p>
            <a:pPr marL="0" indent="0">
              <a:buNone/>
            </a:pPr>
            <a:r>
              <a:rPr lang="en-IN" sz="4400" dirty="0">
                <a:solidFill>
                  <a:schemeClr val="bg1"/>
                </a:solidFill>
              </a:rPr>
              <a:t>Outputs  </a:t>
            </a:r>
          </a:p>
        </p:txBody>
      </p:sp>
      <p:pic>
        <p:nvPicPr>
          <p:cNvPr id="7" name="Content Placeholder 6">
            <a:extLst>
              <a:ext uri="{FF2B5EF4-FFF2-40B4-BE49-F238E27FC236}">
                <a16:creationId xmlns:a16="http://schemas.microsoft.com/office/drawing/2014/main" id="{E7A8EA0F-6073-4D8F-9628-3BE412D340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332" y="0"/>
            <a:ext cx="8628668" cy="6858000"/>
          </a:xfrm>
        </p:spPr>
      </p:pic>
    </p:spTree>
    <p:extLst>
      <p:ext uri="{BB962C8B-B14F-4D97-AF65-F5344CB8AC3E}">
        <p14:creationId xmlns:p14="http://schemas.microsoft.com/office/powerpoint/2010/main" val="41062013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266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Open Sans</vt:lpstr>
      <vt:lpstr>Times New Roman</vt:lpstr>
      <vt:lpstr>urw-din</vt:lpstr>
      <vt:lpstr>Wingdings</vt:lpstr>
      <vt:lpstr>Office Theme</vt:lpstr>
      <vt:lpstr>PowerPoint Presentation</vt:lpstr>
      <vt:lpstr>Hospital Management System(HMS)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analysing the paperwork of the patients.       </vt:lpstr>
      <vt:lpstr>PowerPoint Presentation</vt:lpstr>
      <vt:lpstr>PowerPoint Presentation</vt:lpstr>
      <vt:lpstr>A linked list is a linear data structure, in which the elements are not stored at contiguous memory locations. The elements in a linked list are linked using pointers as shown in the below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Kumar</dc:creator>
  <cp:lastModifiedBy>Satyam Kumar</cp:lastModifiedBy>
  <cp:revision>9</cp:revision>
  <dcterms:created xsi:type="dcterms:W3CDTF">2022-03-02T06:59:19Z</dcterms:created>
  <dcterms:modified xsi:type="dcterms:W3CDTF">2022-03-03T09:46:01Z</dcterms:modified>
</cp:coreProperties>
</file>