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3ED5-8A43-BFF6-8E3D-DAD7C304A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DFD36-1FEE-3314-F39D-06D20A892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1AAD1-D4F2-435C-81B7-59F76F0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35A-6ADE-4AC5-B949-E6F87DC93B6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47DC-3D4D-9569-7C66-50E2DE64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037C-BCAD-2E76-9AC0-10522EF0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2E1D-336C-495A-8B75-1916360E6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9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B0BD-DC1B-8213-879F-5C8521F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C7541-BD78-F248-C44D-C00624B02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A246-96BC-AD1E-3C05-8CDEFD37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35A-6ADE-4AC5-B949-E6F87DC93B6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23BE-749B-7AA9-390D-51F74E07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DCD55-A2ED-F820-3956-5DBB6CC6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2E1D-336C-495A-8B75-1916360E6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5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C82D5-C1D5-236C-77DD-58B80E16F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E9FE4-ACFE-D26C-2E59-B9E90FD8F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CB7-1D5E-43F0-6F75-65A97F5C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35A-6ADE-4AC5-B949-E6F87DC93B6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5738A-2BC8-1F5B-1890-FE406BF7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EB58-F1DA-9F1E-0EB6-796792E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2E1D-336C-495A-8B75-1916360E6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A0B8-2C6E-562E-3F02-AB0FD87E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66DD-97DD-2406-59D8-8ACB3C7D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20624-7F69-89CA-8200-C10B54AF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35A-6ADE-4AC5-B949-E6F87DC93B6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A83B-6A97-C23C-D69D-C8283E76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93C65-72A7-A759-D42E-03575D1F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2E1D-336C-495A-8B75-1916360E6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56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B2EF-A158-B639-3649-44B4C6C5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3FE16-21AE-E9AB-E525-6B7246D16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5E09-6C71-F73B-0FA1-F07D2D5C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35A-6ADE-4AC5-B949-E6F87DC93B6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33E6-41CB-A25F-5B1E-0826FD49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EA48-8DF2-668A-C489-19F514CF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2E1D-336C-495A-8B75-1916360E6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28BC-2979-2268-450A-05B4557F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1A85-6CD8-4316-943B-73CE5C094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4D1FF-3530-F4F5-FDD4-9C2EB63E9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A9A04-75C6-2BB2-D7BF-476CB023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35A-6ADE-4AC5-B949-E6F87DC93B6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D5002-F493-1BD8-02D0-18BD0367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3284-1EF8-FB93-33F5-662DE6CF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2E1D-336C-495A-8B75-1916360E6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3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0DF5-0E97-D1A3-ECC2-EC4846A1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C57F1-8980-E82C-0017-A7364CD82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93E46-4E05-D3BD-0C12-5E2B3C351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652C0-C908-C312-1090-01A6242E6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AFEA1-E86B-2E6F-55E8-FA289094F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259E4-3508-25E8-9CA2-A6C73719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35A-6ADE-4AC5-B949-E6F87DC93B6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C4981-7255-C5E9-41B9-725C9561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2B284-E3B9-C3F0-FC19-A9935D07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2E1D-336C-495A-8B75-1916360E6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5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91F0-9A0E-4A75-8B76-D2392C76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76C1E-A2F4-C202-C1DA-1C5AA109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35A-6ADE-4AC5-B949-E6F87DC93B6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F4951-F17E-53EF-47E1-50B5ECE1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53FFC-27B9-ADFC-4775-C1D5A3CE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2E1D-336C-495A-8B75-1916360E6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20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2CD2-3818-5574-4FCA-78D55D5D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35A-6ADE-4AC5-B949-E6F87DC93B6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45F3F-FFDA-02DA-F561-897BD9FB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E5AFC-9C68-C9F2-2DD0-241FEDA9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2E1D-336C-495A-8B75-1916360E6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1624-E929-7A36-EE92-2748A528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02C2-4DF2-1791-2E46-5329116DB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7E45-7D02-5220-4410-8A9778F36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CAC53-66C7-6381-E7EF-7640F9E9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35A-6ADE-4AC5-B949-E6F87DC93B6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01A1F-A6A0-65D5-7B35-43AE6216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CED0E-2A8C-BC97-60B4-A315264D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2E1D-336C-495A-8B75-1916360E6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3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66E9-3DC8-CFEF-AC4F-79804B24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C297C-82AE-A28B-6345-27CD15998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F10FA-29DB-2445-FA98-CF26C792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1EFE5-3306-D60E-8D8A-E03CF696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35A-6ADE-4AC5-B949-E6F87DC93B6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B2626-A40A-2DE4-5840-FF20C4A1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072F6-7EE5-058C-8535-13FE6D16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2E1D-336C-495A-8B75-1916360E6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15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CF616-E0B2-5F79-0157-FE12C172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F719-53E5-1645-5910-E2C052C11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A1FD-E4EF-46EA-5415-96472F23E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435A-6ADE-4AC5-B949-E6F87DC93B6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4B67-534E-853C-5A57-42CCFAB32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6E31-20F5-C361-122F-26F6A4FE3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2E1D-336C-495A-8B75-1916360E6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6D0453-3DF9-A62A-33F5-F658A97AE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161"/>
            <a:ext cx="12192000" cy="34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3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C2554-BA45-63BD-2428-04A3EE20B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783A0-7173-E786-7646-0347DB8D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3" y="1682496"/>
            <a:ext cx="11057125" cy="34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7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AB5D5-2C01-3C8E-47E8-688CE631E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338003-2D19-FB89-37CD-DF258138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609"/>
            <a:ext cx="12192000" cy="53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6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0086F-5939-254E-4399-99CC3BE1A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46595-F4D0-B71D-D422-AB926F5D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949"/>
            <a:ext cx="12192000" cy="45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3FDBC-7BC1-0823-7B7C-28A176028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45C97-90BB-0B8C-EE0C-261932C6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454"/>
            <a:ext cx="11791506" cy="48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B30FB-6D6A-4977-65EF-89F988369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2A0CB-43D8-3E16-29CC-780B50C9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35" y="67412"/>
            <a:ext cx="9550929" cy="679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290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0F364-3279-701D-601C-EAF44D498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7AF92-345A-676F-0066-45A32256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60"/>
            <a:ext cx="12192000" cy="67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B187C-10D3-BF17-0E69-187EBF30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C55657-5B85-078B-0AC9-A3A26834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41"/>
            <a:ext cx="12192000" cy="65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6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C6370-BE70-5E6A-D80D-A3A75EF1B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40FEA-B69E-0129-4321-23C9C80A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492"/>
            <a:ext cx="12192000" cy="56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7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3A955-9D76-2D9F-0968-9CC5A2577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373AC-4C16-FD32-5A97-155FE8C6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7" y="987551"/>
            <a:ext cx="10562860" cy="29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5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1E170-C578-47F8-4EDD-ADB250E34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79811-3CE2-67FB-B3E0-D7A35CEF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76" y="117895"/>
            <a:ext cx="8794975" cy="65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2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6AB19-E43D-3EEB-B6C5-1B7D4130A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AA7DC-52CE-6636-EC10-55DD0999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71" y="238361"/>
            <a:ext cx="4943885" cy="618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B0391-96FF-04EF-4678-1558ED82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46EFD-2D8C-6AE4-7BC3-5AC613E0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4447"/>
            <a:ext cx="12192000" cy="35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78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CBE4B-AA64-56EA-F97B-5EB68E8F9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26C0C-5290-7332-BDE2-DCEA68580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741"/>
            <a:ext cx="12192000" cy="48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27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37F5E-9208-74CD-3260-54A374731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7C08B8-A547-9DAE-2052-70044050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688"/>
            <a:ext cx="12192000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6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01F2F-14A7-BE02-5A96-35772F681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3B9B70-DC44-93ED-5926-11059E56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335"/>
            <a:ext cx="6153025" cy="5495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D7B618-B73C-4DAC-546A-5634D9D6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811" y="1132288"/>
            <a:ext cx="5669601" cy="54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92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DF60F-4820-6112-312B-670DD713E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8D1C3-F77E-A382-33EE-CCD4F7E1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4" y="0"/>
            <a:ext cx="10352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05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7B840-E6C6-0F05-B066-F61D0EA9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464AE-DAE0-D816-6EE0-180EE3C1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725"/>
            <a:ext cx="12192000" cy="20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39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F549E-730C-35B9-07F2-1930A940E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612455-3A3A-B76B-BB78-E4D40FC3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12" y="0"/>
            <a:ext cx="9791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88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784E8-3BAA-46BE-7ACC-D9ABBD231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73714-DBEF-C73D-5FDC-759AE315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510"/>
            <a:ext cx="12192000" cy="26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97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3E43-1C8D-D396-058C-34B03C834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4F287-F10C-D5F9-A849-F3282FE3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749"/>
            <a:ext cx="12192000" cy="63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10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CC7A2-AECF-884F-8E8B-22426ADF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9270A-A4B4-08F5-9BDF-D47C4604583E}"/>
              </a:ext>
            </a:extLst>
          </p:cNvPr>
          <p:cNvSpPr txBox="1"/>
          <p:nvPr/>
        </p:nvSpPr>
        <p:spPr>
          <a:xfrm>
            <a:off x="380390" y="365760"/>
            <a:ext cx="6839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Exploratory Data Analysis (EDA) 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On Diwali Sales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Presented by:</a:t>
            </a:r>
          </a:p>
          <a:p>
            <a:endParaRPr lang="en-IN" sz="3600" dirty="0"/>
          </a:p>
          <a:p>
            <a:r>
              <a:rPr lang="en-IN" sz="3600" dirty="0"/>
              <a:t>DIVYANSH PATEL</a:t>
            </a:r>
          </a:p>
        </p:txBody>
      </p:sp>
    </p:spTree>
    <p:extLst>
      <p:ext uri="{BB962C8B-B14F-4D97-AF65-F5344CB8AC3E}">
        <p14:creationId xmlns:p14="http://schemas.microsoft.com/office/powerpoint/2010/main" val="323162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11587-45E9-EB8E-04BD-A9194185A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E9A48-DA6C-9A3A-3C68-6F18A935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18" y="142241"/>
            <a:ext cx="5868219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249F3-FAF4-B920-5A67-E41E5AB1F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7B68E-17B0-5999-F5AA-03154A05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808"/>
            <a:ext cx="12192000" cy="518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5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01575-5F27-2300-852C-7CEDCE67A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75012-CC77-652D-B435-E0381C890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52" y="239980"/>
            <a:ext cx="7595500" cy="661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34533-903F-DF97-F956-16DE643E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C3435-02A1-0DF3-3BCD-EDC4D33D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25" y="84364"/>
            <a:ext cx="9100447" cy="66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0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D90D7-1BE3-6F52-C87A-C42241BF4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B9BA1A-EEBA-789D-7E2A-28738CA7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57" y="157896"/>
            <a:ext cx="9189151" cy="664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7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46712-E5B5-2A0C-38F1-C23FBE62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18361-AF3E-30E2-5FA1-6CAC17BE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7" y="2179930"/>
            <a:ext cx="10557320" cy="3446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77D35-7D91-0799-325A-F79410BB0047}"/>
              </a:ext>
            </a:extLst>
          </p:cNvPr>
          <p:cNvSpPr txBox="1"/>
          <p:nvPr/>
        </p:nvSpPr>
        <p:spPr>
          <a:xfrm>
            <a:off x="716890" y="175565"/>
            <a:ext cx="3928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CUSTOMER </a:t>
            </a:r>
          </a:p>
        </p:txBody>
      </p:sp>
    </p:spTree>
    <p:extLst>
      <p:ext uri="{BB962C8B-B14F-4D97-AF65-F5344CB8AC3E}">
        <p14:creationId xmlns:p14="http://schemas.microsoft.com/office/powerpoint/2010/main" val="270855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925E8-61E0-84CB-2BAD-B0235D2FF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F52278-10CE-48CE-7776-886E854D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3" y="93897"/>
            <a:ext cx="11687111" cy="667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7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Widescreen</PresentationFormat>
  <Paragraphs>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divyansh patel</dc:creator>
  <cp:lastModifiedBy>divyansh patel</cp:lastModifiedBy>
  <cp:revision>1</cp:revision>
  <dcterms:created xsi:type="dcterms:W3CDTF">2024-11-18T04:34:36Z</dcterms:created>
  <dcterms:modified xsi:type="dcterms:W3CDTF">2024-11-18T04:49:25Z</dcterms:modified>
</cp:coreProperties>
</file>