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2" r:id="rId5"/>
    <p:sldId id="263" r:id="rId6"/>
    <p:sldId id="266" r:id="rId7"/>
    <p:sldId id="259" r:id="rId8"/>
    <p:sldId id="260" r:id="rId9"/>
    <p:sldId id="267" r:id="rId10"/>
    <p:sldId id="261" r:id="rId11"/>
    <p:sldId id="265"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3/3/2021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3/3/2021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2895600"/>
            <a:ext cx="7696200" cy="990600"/>
          </a:xfrm>
        </p:spPr>
        <p:txBody>
          <a:bodyPr/>
          <a:lstStyle/>
          <a:p>
            <a:pPr algn="ctr"/>
            <a:r>
              <a:rPr lang="en-US" dirty="0" smtClean="0">
                <a:latin typeface="Times New Roman" panose="02020603050405020304" pitchFamily="18" charset="0"/>
                <a:cs typeface="Times New Roman" panose="02020603050405020304" pitchFamily="18" charset="0"/>
              </a:rPr>
              <a:t>SMART IRRIGATION</a:t>
            </a:r>
            <a:endParaRPr lang="en-US"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srcRect l="33968" t="45833" r="34993" b="36459"/>
          <a:stretch>
            <a:fillRect/>
          </a:stretch>
        </p:blipFill>
        <p:spPr bwMode="auto">
          <a:xfrm>
            <a:off x="2590800" y="1143000"/>
            <a:ext cx="4038600" cy="12954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Future Expansion and Benefits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209800"/>
            <a:ext cx="8229600" cy="4114800"/>
          </a:xfrm>
        </p:spPr>
        <p:txBody>
          <a:bodyPr>
            <a:normAutofit/>
          </a:bodyPr>
          <a:lstStyle/>
          <a:p>
            <a:r>
              <a:rPr lang="en-US" dirty="0" smtClean="0">
                <a:latin typeface="Times New Roman" panose="02020603050405020304" pitchFamily="18" charset="0"/>
                <a:cs typeface="Times New Roman" panose="02020603050405020304" pitchFamily="18" charset="0"/>
              </a:rPr>
              <a:t>A digital analysis wing can be made by the government for farming sector analysis and statistics. </a:t>
            </a:r>
          </a:p>
          <a:p>
            <a:r>
              <a:rPr lang="en-US" dirty="0" smtClean="0">
                <a:latin typeface="Times New Roman" panose="02020603050405020304" pitchFamily="18" charset="0"/>
                <a:cs typeface="Times New Roman" panose="02020603050405020304" pitchFamily="18" charset="0"/>
              </a:rPr>
              <a:t>Smart decisions regarding farming can be taken by farmers for maximum economic growth. </a:t>
            </a:r>
          </a:p>
          <a:p>
            <a:r>
              <a:rPr lang="en-US" dirty="0" smtClean="0">
                <a:latin typeface="Times New Roman" panose="02020603050405020304" pitchFamily="18" charset="0"/>
                <a:cs typeface="Times New Roman" panose="02020603050405020304" pitchFamily="18" charset="0"/>
              </a:rPr>
              <a:t>Automated farming activities(irrigation, fertilization) flexible crop monitoring from phone runtime governmental monitoring system for nation/state wise analysis of agriculture.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Automated Plant Watering System-</a:t>
            </a:r>
            <a:r>
              <a:rPr lang="en-US" i="1" dirty="0" smtClean="0">
                <a:latin typeface="Times New Roman" panose="02020603050405020304" pitchFamily="18" charset="0"/>
                <a:cs typeface="Times New Roman" panose="02020603050405020304" pitchFamily="18" charset="0"/>
              </a:rPr>
              <a:t>By </a:t>
            </a:r>
            <a:r>
              <a:rPr lang="en-US" i="1" dirty="0" err="1" smtClean="0">
                <a:latin typeface="Times New Roman" panose="02020603050405020304" pitchFamily="18" charset="0"/>
                <a:cs typeface="Times New Roman" panose="02020603050405020304" pitchFamily="18" charset="0"/>
              </a:rPr>
              <a:t>Ayan</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Pahwa</a:t>
            </a:r>
            <a:endParaRPr lang="en-US" i="1"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Crop Health Monitoring using GSM Technology, </a:t>
            </a:r>
            <a:r>
              <a:rPr lang="en-US" dirty="0" err="1" smtClean="0">
                <a:latin typeface="Times New Roman" panose="02020603050405020304" pitchFamily="18" charset="0"/>
                <a:cs typeface="Times New Roman" panose="02020603050405020304" pitchFamily="18" charset="0"/>
              </a:rPr>
              <a:t>Mayuri</a:t>
            </a:r>
            <a:r>
              <a:rPr lang="en-US" dirty="0" smtClean="0">
                <a:latin typeface="Times New Roman" panose="02020603050405020304" pitchFamily="18" charset="0"/>
                <a:cs typeface="Times New Roman" panose="02020603050405020304" pitchFamily="18" charset="0"/>
              </a:rPr>
              <a:t> Grace and </a:t>
            </a:r>
            <a:r>
              <a:rPr lang="en-US" dirty="0" err="1" smtClean="0">
                <a:latin typeface="Times New Roman" panose="02020603050405020304" pitchFamily="18" charset="0"/>
                <a:cs typeface="Times New Roman" panose="02020603050405020304" pitchFamily="18" charset="0"/>
              </a:rPr>
              <a:t>Anjaly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Mohanan</a:t>
            </a:r>
            <a:r>
              <a:rPr lang="en-US" dirty="0" smtClean="0">
                <a:latin typeface="Times New Roman" panose="02020603050405020304" pitchFamily="18" charset="0"/>
                <a:cs typeface="Times New Roman" panose="02020603050405020304" pitchFamily="18" charset="0"/>
              </a:rPr>
              <a:t>, GRD Journals, May 2019.</a:t>
            </a:r>
          </a:p>
          <a:p>
            <a:r>
              <a:rPr lang="en-US" dirty="0" smtClean="0">
                <a:latin typeface="Times New Roman" panose="02020603050405020304" pitchFamily="18" charset="0"/>
                <a:cs typeface="Times New Roman" panose="02020603050405020304" pitchFamily="18" charset="0"/>
              </a:rPr>
              <a:t>Automatic Watering System for My Plants-Project Hub.</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1676400"/>
            <a:ext cx="4419600" cy="4419600"/>
          </a:xfrm>
          <a:prstGeom prst="rect">
            <a:avLst/>
          </a:prstGeom>
        </p:spPr>
      </p:pic>
    </p:spTree>
    <p:extLst>
      <p:ext uri="{BB962C8B-B14F-4D97-AF65-F5344CB8AC3E}">
        <p14:creationId xmlns:p14="http://schemas.microsoft.com/office/powerpoint/2010/main" val="2484414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1143000"/>
            <a:ext cx="8305800" cy="1143000"/>
          </a:xfrm>
        </p:spPr>
        <p:txBody>
          <a:bodyPr>
            <a:normAutofit fontScale="90000"/>
          </a:bodyPr>
          <a:lstStyle/>
          <a:p>
            <a:r>
              <a:rPr lang="en-US" dirty="0" smtClean="0">
                <a:latin typeface="Times New Roman" panose="02020603050405020304" pitchFamily="18" charset="0"/>
                <a:cs typeface="Times New Roman" panose="02020603050405020304" pitchFamily="18" charset="0"/>
              </a:rPr>
              <a:t>Team: Smart EC</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College: </a:t>
            </a:r>
            <a:r>
              <a:rPr lang="en-US" dirty="0" err="1" smtClean="0">
                <a:latin typeface="Times New Roman" panose="02020603050405020304" pitchFamily="18" charset="0"/>
                <a:cs typeface="Times New Roman" panose="02020603050405020304" pitchFamily="18" charset="0"/>
              </a:rPr>
              <a:t>Nirma</a:t>
            </a:r>
            <a:r>
              <a:rPr lang="en-US" dirty="0" smtClean="0">
                <a:latin typeface="Times New Roman" panose="02020603050405020304" pitchFamily="18" charset="0"/>
                <a:cs typeface="Times New Roman" panose="02020603050405020304" pitchFamily="18" charset="0"/>
              </a:rPr>
              <a:t> University</a:t>
            </a:r>
            <a:endParaRPr lang="en-US" dirty="0">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4294967295"/>
          </p:nvPr>
        </p:nvSpPr>
        <p:spPr>
          <a:xfrm>
            <a:off x="609600" y="2514600"/>
            <a:ext cx="6400800" cy="3505200"/>
          </a:xfrm>
        </p:spPr>
        <p:txBody>
          <a:bodyPr>
            <a:normAutofit/>
          </a:bodyPr>
          <a:lstStyle/>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err="1" smtClean="0">
                <a:latin typeface="Times New Roman" panose="02020603050405020304" pitchFamily="18" charset="0"/>
                <a:cs typeface="Times New Roman" panose="02020603050405020304" pitchFamily="18" charset="0"/>
              </a:rPr>
              <a:t>Damini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Rathi</a:t>
            </a:r>
            <a:r>
              <a:rPr lang="en-US" sz="2400" dirty="0" smtClean="0">
                <a:latin typeface="Times New Roman" panose="02020603050405020304" pitchFamily="18" charset="0"/>
                <a:cs typeface="Times New Roman" panose="02020603050405020304" pitchFamily="18" charset="0"/>
              </a:rPr>
              <a:t> – 18BEC023@nirmauni.ac.in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err="1" smtClean="0">
                <a:latin typeface="Times New Roman" panose="02020603050405020304" pitchFamily="18" charset="0"/>
                <a:cs typeface="Times New Roman" panose="02020603050405020304" pitchFamily="18" charset="0"/>
              </a:rPr>
              <a:t>Divyansh</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Rai</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18BEC027@nirmauni.ac.in</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To bring automation in the field of farming. Farmer can control farming activities like irrigation, crop monitoring using an android application.</a:t>
            </a:r>
          </a:p>
          <a:p>
            <a:r>
              <a:rPr lang="en-US" dirty="0" smtClean="0">
                <a:latin typeface="Times New Roman" panose="02020603050405020304" pitchFamily="18" charset="0"/>
                <a:cs typeface="Times New Roman" panose="02020603050405020304" pitchFamily="18" charset="0"/>
              </a:rPr>
              <a:t> To build smart farm which guides the farmer about soil parameters like moisture , pH, etc.</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Solution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We are making a smart farm blended with sensors and IOT platform that brings the useful data of soil like moisture, humidity, ph, temperature, etc to the cloud(internet) which can be monitored by the farmer anytime on an android application and on that basis of the predicted rainfall, market prices of the crops and obtained soil data through sensors the application itself suggests which crop to be grown to get maximum profit on the basis of present soil conditions.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Solution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None/>
            </a:pP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Automated </a:t>
            </a:r>
            <a:r>
              <a:rPr lang="en-US" dirty="0" smtClean="0">
                <a:latin typeface="Times New Roman" panose="02020603050405020304" pitchFamily="18" charset="0"/>
                <a:cs typeface="Times New Roman" panose="02020603050405020304" pitchFamily="18" charset="0"/>
              </a:rPr>
              <a:t>smart farm </a:t>
            </a:r>
            <a:r>
              <a:rPr lang="en-US" dirty="0" smtClean="0">
                <a:latin typeface="Times New Roman" panose="02020603050405020304" pitchFamily="18" charset="0"/>
                <a:cs typeface="Times New Roman" panose="02020603050405020304" pitchFamily="18" charset="0"/>
              </a:rPr>
              <a:t>solve </a:t>
            </a:r>
            <a:r>
              <a:rPr lang="en-US" dirty="0" smtClean="0">
                <a:latin typeface="Times New Roman" panose="02020603050405020304" pitchFamily="18" charset="0"/>
                <a:cs typeface="Times New Roman" panose="02020603050405020304" pitchFamily="18" charset="0"/>
              </a:rPr>
              <a:t>the following problems: </a:t>
            </a:r>
          </a:p>
          <a:p>
            <a:r>
              <a:rPr lang="en-US" dirty="0" smtClean="0">
                <a:latin typeface="Times New Roman" panose="02020603050405020304" pitchFamily="18" charset="0"/>
                <a:cs typeface="Times New Roman" panose="02020603050405020304" pitchFamily="18" charset="0"/>
              </a:rPr>
              <a:t>problem of irrigation. </a:t>
            </a:r>
          </a:p>
          <a:p>
            <a:r>
              <a:rPr lang="en-US" dirty="0" smtClean="0">
                <a:latin typeface="Times New Roman" panose="02020603050405020304" pitchFamily="18" charset="0"/>
                <a:cs typeface="Times New Roman" panose="02020603050405020304" pitchFamily="18" charset="0"/>
              </a:rPr>
              <a:t>Soil watering and irrigation can controlled using mobile phone without visiting farm through </a:t>
            </a:r>
            <a:r>
              <a:rPr lang="en-US" dirty="0" err="1" smtClean="0">
                <a:latin typeface="Times New Roman" panose="02020603050405020304" pitchFamily="18" charset="0"/>
                <a:cs typeface="Times New Roman" panose="02020603050405020304" pitchFamily="18" charset="0"/>
              </a:rPr>
              <a:t>Iot</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crop monitoring can done using image processing through drone photography which can be controlled using phone.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Components Required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Atmega16 Microcontroller</a:t>
            </a:r>
          </a:p>
          <a:p>
            <a:r>
              <a:rPr lang="en-US" dirty="0" smtClean="0">
                <a:latin typeface="Times New Roman" panose="02020603050405020304" pitchFamily="18" charset="0"/>
                <a:cs typeface="Times New Roman" panose="02020603050405020304" pitchFamily="18" charset="0"/>
              </a:rPr>
              <a:t>Voltage Regulator: IC 7805</a:t>
            </a:r>
          </a:p>
          <a:p>
            <a:r>
              <a:rPr lang="en-US" dirty="0" smtClean="0">
                <a:latin typeface="Times New Roman" panose="02020603050405020304" pitchFamily="18" charset="0"/>
                <a:cs typeface="Times New Roman" panose="02020603050405020304" pitchFamily="18" charset="0"/>
              </a:rPr>
              <a:t>1N4007 Rectifier Diode</a:t>
            </a:r>
          </a:p>
          <a:p>
            <a:r>
              <a:rPr lang="en-US" dirty="0" smtClean="0">
                <a:latin typeface="Times New Roman" panose="02020603050405020304" pitchFamily="18" charset="0"/>
                <a:cs typeface="Times New Roman" panose="02020603050405020304" pitchFamily="18" charset="0"/>
              </a:rPr>
              <a:t>BC548 </a:t>
            </a:r>
            <a:r>
              <a:rPr lang="en-US" dirty="0" err="1" smtClean="0">
                <a:latin typeface="Times New Roman" panose="02020603050405020304" pitchFamily="18" charset="0"/>
                <a:cs typeface="Times New Roman" panose="02020603050405020304" pitchFamily="18" charset="0"/>
              </a:rPr>
              <a:t>npn</a:t>
            </a:r>
            <a:r>
              <a:rPr lang="en-US" dirty="0" smtClean="0">
                <a:latin typeface="Times New Roman" panose="02020603050405020304" pitchFamily="18" charset="0"/>
                <a:cs typeface="Times New Roman" panose="02020603050405020304" pitchFamily="18" charset="0"/>
              </a:rPr>
              <a:t> Transistor</a:t>
            </a:r>
          </a:p>
          <a:p>
            <a:r>
              <a:rPr lang="en-US" dirty="0" smtClean="0">
                <a:latin typeface="Times New Roman" panose="02020603050405020304" pitchFamily="18" charset="0"/>
                <a:cs typeface="Times New Roman" panose="02020603050405020304" pitchFamily="18" charset="0"/>
              </a:rPr>
              <a:t>Relay 12V</a:t>
            </a:r>
          </a:p>
          <a:p>
            <a:r>
              <a:rPr lang="en-US" dirty="0" smtClean="0">
                <a:latin typeface="Times New Roman" panose="02020603050405020304" pitchFamily="18" charset="0"/>
                <a:cs typeface="Times New Roman" panose="02020603050405020304" pitchFamily="18" charset="0"/>
              </a:rPr>
              <a:t>12V Motor</a:t>
            </a:r>
          </a:p>
          <a:p>
            <a:r>
              <a:rPr lang="en-US" dirty="0" smtClean="0">
                <a:latin typeface="Times New Roman" panose="02020603050405020304" pitchFamily="18" charset="0"/>
                <a:cs typeface="Times New Roman" panose="02020603050405020304" pitchFamily="18" charset="0"/>
              </a:rPr>
              <a:t>9V PP3 Battery</a:t>
            </a:r>
          </a:p>
          <a:p>
            <a:r>
              <a:rPr lang="en-US" dirty="0" smtClean="0">
                <a:latin typeface="Times New Roman" panose="02020603050405020304" pitchFamily="18" charset="0"/>
                <a:cs typeface="Times New Roman" panose="02020603050405020304" pitchFamily="18" charset="0"/>
              </a:rPr>
              <a:t>12V Battery</a:t>
            </a:r>
          </a:p>
          <a:p>
            <a:r>
              <a:rPr lang="en-US" dirty="0" smtClean="0">
                <a:latin typeface="Times New Roman" panose="02020603050405020304" pitchFamily="18" charset="0"/>
                <a:cs typeface="Times New Roman" panose="02020603050405020304" pitchFamily="18" charset="0"/>
              </a:rPr>
              <a:t>Connectors, LEDs, Switch, Resistors, Capacitors.</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Block Diagram</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25353" b="29512"/>
          <a:stretch/>
        </p:blipFill>
        <p:spPr>
          <a:xfrm>
            <a:off x="1960496" y="2209800"/>
            <a:ext cx="5223008" cy="41910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Diagram</a:t>
            </a:r>
            <a:endParaRPr lang="en-US" dirty="0"/>
          </a:p>
        </p:txBody>
      </p:sp>
      <p:pic>
        <p:nvPicPr>
          <p:cNvPr id="2050" name="Picture 2"/>
          <p:cNvPicPr>
            <a:picLocks noGrp="1" noChangeAspect="1" noChangeArrowheads="1"/>
          </p:cNvPicPr>
          <p:nvPr>
            <p:ph idx="1"/>
          </p:nvPr>
        </p:nvPicPr>
        <p:blipFill>
          <a:blip r:embed="rId2"/>
          <a:srcRect l="21695" t="21881" r="21696" b="19096"/>
          <a:stretch>
            <a:fillRect/>
          </a:stretch>
        </p:blipFill>
        <p:spPr bwMode="auto">
          <a:xfrm>
            <a:off x="1295400" y="2133600"/>
            <a:ext cx="6535270" cy="3831021"/>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latin typeface="Times New Roman" panose="02020603050405020304" pitchFamily="18" charset="0"/>
                <a:cs typeface="Times New Roman" panose="02020603050405020304" pitchFamily="18" charset="0"/>
              </a:rPr>
              <a:t>Code: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1700" y="704088"/>
            <a:ext cx="5753100" cy="6072314"/>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37</TotalTime>
  <Words>323</Words>
  <Application>Microsoft Office PowerPoint</Application>
  <PresentationFormat>On-screen Show (4:3)</PresentationFormat>
  <Paragraphs>38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Constantia</vt:lpstr>
      <vt:lpstr>Times New Roman</vt:lpstr>
      <vt:lpstr>Wingdings 2</vt:lpstr>
      <vt:lpstr>Flow</vt:lpstr>
      <vt:lpstr>SMART IRRIGATION</vt:lpstr>
      <vt:lpstr>Team: Smart EC College: Nirma University</vt:lpstr>
      <vt:lpstr>Problem Statement</vt:lpstr>
      <vt:lpstr>Solution</vt:lpstr>
      <vt:lpstr>Solution</vt:lpstr>
      <vt:lpstr>Components Required </vt:lpstr>
      <vt:lpstr>Block Diagram</vt:lpstr>
      <vt:lpstr>Circuit Diagram</vt:lpstr>
      <vt:lpstr>Code:</vt:lpstr>
      <vt:lpstr>Future Expansion and Benefits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IRRIGATION</dc:title>
  <dc:creator>Virag Shah</dc:creator>
  <cp:lastModifiedBy>Admin</cp:lastModifiedBy>
  <cp:revision>10</cp:revision>
  <dcterms:created xsi:type="dcterms:W3CDTF">2006-08-16T00:00:00Z</dcterms:created>
  <dcterms:modified xsi:type="dcterms:W3CDTF">2021-03-03T18:43:54Z</dcterms:modified>
</cp:coreProperties>
</file>