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F09D44-F93F-4436-B485-950D05BE97B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AMAZON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18C91B-6AB6-4802-AFF9-D67EED850A9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23/07/24 16:41:46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E12E0B7-A37B-4C13-B786-06BCFE63AC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0"/>
            <a:ext cx="12083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2024-07-23T11:11:47Z</dcterms:created>
  <dcterms:modified xsi:type="dcterms:W3CDTF">2024-07-23T11:11:47Z</dcterms:modified>
</cp:coreProperties>
</file>