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8"/>
  </p:notesMasterIdLst>
  <p:sldIdLst>
    <p:sldId id="280" r:id="rId2"/>
    <p:sldId id="292" r:id="rId3"/>
    <p:sldId id="281" r:id="rId4"/>
    <p:sldId id="283" r:id="rId5"/>
    <p:sldId id="284" r:id="rId6"/>
    <p:sldId id="291" r:id="rId7"/>
  </p:sldIdLst>
  <p:sldSz cx="9144000" cy="5143500" type="screen16x9"/>
  <p:notesSz cx="6858000" cy="9144000"/>
  <p:embeddedFontLst>
    <p:embeddedFont>
      <p:font typeface="Raleway" panose="020B0604020202020204" charset="0"/>
      <p:regular r:id="rId9"/>
      <p:bold r:id="rId10"/>
      <p:italic r:id="rId11"/>
      <p:boldItalic r:id="rId12"/>
    </p:embeddedFont>
    <p:embeddedFont>
      <p:font typeface="Lato" panose="020B0604020202020204" charset="0"/>
      <p:regular r:id="rId13"/>
      <p:bold r:id="rId14"/>
      <p:italic r:id="rId15"/>
      <p:bold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p:cViewPr varScale="1">
        <p:scale>
          <a:sx n="110" d="100"/>
          <a:sy n="110" d="100"/>
        </p:scale>
        <p:origin x="19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font" Target="fonts/font7.fntdata"/><Relationship Id="rId10" Type="http://schemas.openxmlformats.org/officeDocument/2006/relationships/font" Target="fonts/font2.fntdata"/><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1048672" name="Shape 3"/>
          <p:cNvSpPr>
            <a:spLocks noGrp="1" noRot="1" noChangeAspect="1"/>
          </p:cNvSpPr>
          <p:nvPr>
            <p:ph type="sldImg" idx="2"/>
          </p:nvPr>
        </p:nvSpPr>
        <p:spPr>
          <a:xfrm>
            <a:off x="381300" y="685800"/>
            <a:ext cx="6096075" cy="3429000"/>
          </a:xfrm>
          <a:custGeom>
            <a:avLst/>
            <a:gdLst/>
            <a:ahLst/>
            <a:cxnLst/>
            <a:rect l="0" t="0"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48673"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2591718561"/>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1048641" name="Shape 69"/>
          <p:cNvSpPr>
            <a:spLocks noGrp="1" noRot="1" noChangeAspect="1"/>
          </p:cNvSpPr>
          <p:nvPr>
            <p:ph type="sldImg" idx="2"/>
          </p:nvPr>
        </p:nvSpPr>
        <p:spPr>
          <a:xfrm>
            <a:off x="381000" y="685800"/>
            <a:ext cx="6096000" cy="3429000"/>
          </a:xfrm>
          <a:custGeom>
            <a:avLst/>
            <a:gdLst/>
            <a:ahLst/>
            <a:cxnLst/>
            <a:rect l="0" t="0" r="r" b="b"/>
            <a:pathLst>
              <a:path w="120000" h="120000" extrusionOk="0">
                <a:moveTo>
                  <a:pt x="0" y="0"/>
                </a:moveTo>
                <a:lnTo>
                  <a:pt x="120000" y="0"/>
                </a:lnTo>
                <a:lnTo>
                  <a:pt x="120000" y="120000"/>
                </a:lnTo>
                <a:lnTo>
                  <a:pt x="0" y="120000"/>
                </a:lnTo>
                <a:close/>
              </a:path>
            </a:pathLst>
          </a:custGeom>
        </p:spPr>
      </p:sp>
      <p:sp>
        <p:nvSpPr>
          <p:cNvPr id="1048642" name="Shape 7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8385518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1048645" name="Shape 75"/>
          <p:cNvSpPr>
            <a:spLocks noGrp="1" noRot="1" noChangeAspect="1"/>
          </p:cNvSpPr>
          <p:nvPr>
            <p:ph type="sldImg" idx="2"/>
          </p:nvPr>
        </p:nvSpPr>
        <p:spPr>
          <a:xfrm>
            <a:off x="381000" y="685800"/>
            <a:ext cx="6096000" cy="3429000"/>
          </a:xfrm>
          <a:custGeom>
            <a:avLst/>
            <a:gdLst/>
            <a:ahLst/>
            <a:cxnLst/>
            <a:rect l="0" t="0" r="r" b="b"/>
            <a:pathLst>
              <a:path w="120000" h="120000" extrusionOk="0">
                <a:moveTo>
                  <a:pt x="0" y="0"/>
                </a:moveTo>
                <a:lnTo>
                  <a:pt x="120000" y="0"/>
                </a:lnTo>
                <a:lnTo>
                  <a:pt x="120000" y="120000"/>
                </a:lnTo>
                <a:lnTo>
                  <a:pt x="0" y="120000"/>
                </a:lnTo>
                <a:close/>
              </a:path>
            </a:pathLst>
          </a:custGeom>
        </p:spPr>
      </p:sp>
      <p:sp>
        <p:nvSpPr>
          <p:cNvPr id="1048646" name="Shape 7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2824138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1048655" name="Shape 88"/>
          <p:cNvSpPr>
            <a:spLocks noGrp="1" noRot="1" noChangeAspect="1"/>
          </p:cNvSpPr>
          <p:nvPr>
            <p:ph type="sldImg" idx="2"/>
          </p:nvPr>
        </p:nvSpPr>
        <p:spPr>
          <a:xfrm>
            <a:off x="381000" y="685800"/>
            <a:ext cx="6096000" cy="3429000"/>
          </a:xfrm>
          <a:custGeom>
            <a:avLst/>
            <a:gdLst/>
            <a:ahLst/>
            <a:cxnLst/>
            <a:rect l="0" t="0" r="r" b="b"/>
            <a:pathLst>
              <a:path w="120000" h="120000" extrusionOk="0">
                <a:moveTo>
                  <a:pt x="0" y="0"/>
                </a:moveTo>
                <a:lnTo>
                  <a:pt x="120000" y="0"/>
                </a:lnTo>
                <a:lnTo>
                  <a:pt x="120000" y="120000"/>
                </a:lnTo>
                <a:lnTo>
                  <a:pt x="0" y="120000"/>
                </a:lnTo>
                <a:close/>
              </a:path>
            </a:pathLst>
          </a:custGeom>
        </p:spPr>
      </p:sp>
      <p:sp>
        <p:nvSpPr>
          <p:cNvPr id="1048656" name="Shape 8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40778708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1048634" name="Shape 95"/>
          <p:cNvSpPr>
            <a:spLocks noGrp="1" noRot="1" noChangeAspect="1"/>
          </p:cNvSpPr>
          <p:nvPr>
            <p:ph type="sldImg" idx="2"/>
          </p:nvPr>
        </p:nvSpPr>
        <p:spPr>
          <a:xfrm>
            <a:off x="381000" y="685800"/>
            <a:ext cx="6096000" cy="3429000"/>
          </a:xfrm>
          <a:custGeom>
            <a:avLst/>
            <a:gdLst/>
            <a:ahLst/>
            <a:cxnLst/>
            <a:rect l="0" t="0" r="r" b="b"/>
            <a:pathLst>
              <a:path w="120000" h="120000" extrusionOk="0">
                <a:moveTo>
                  <a:pt x="0" y="0"/>
                </a:moveTo>
                <a:lnTo>
                  <a:pt x="120000" y="0"/>
                </a:lnTo>
                <a:lnTo>
                  <a:pt x="120000" y="120000"/>
                </a:lnTo>
                <a:lnTo>
                  <a:pt x="0" y="120000"/>
                </a:lnTo>
                <a:close/>
              </a:path>
            </a:pathLst>
          </a:custGeom>
        </p:spPr>
      </p:sp>
      <p:sp>
        <p:nvSpPr>
          <p:cNvPr id="1048635" name="Shape 9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6880791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048624" name="Shape 159"/>
          <p:cNvSpPr>
            <a:spLocks noGrp="1" noRot="1" noChangeAspect="1"/>
          </p:cNvSpPr>
          <p:nvPr>
            <p:ph type="sldImg" idx="2"/>
          </p:nvPr>
        </p:nvSpPr>
        <p:spPr>
          <a:xfrm>
            <a:off x="381000" y="685800"/>
            <a:ext cx="6096000" cy="3429000"/>
          </a:xfrm>
          <a:custGeom>
            <a:avLst/>
            <a:gdLst/>
            <a:ahLst/>
            <a:cxnLst/>
            <a:rect l="0" t="0" r="r" b="b"/>
            <a:pathLst>
              <a:path w="120000" h="120000" extrusionOk="0">
                <a:moveTo>
                  <a:pt x="0" y="0"/>
                </a:moveTo>
                <a:lnTo>
                  <a:pt x="120000" y="0"/>
                </a:lnTo>
                <a:lnTo>
                  <a:pt x="120000" y="120000"/>
                </a:lnTo>
                <a:lnTo>
                  <a:pt x="0" y="120000"/>
                </a:lnTo>
                <a:close/>
              </a:path>
            </a:pathLst>
          </a:custGeom>
        </p:spPr>
      </p:sp>
      <p:sp>
        <p:nvSpPr>
          <p:cNvPr id="1048625" name="Shape 16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2836229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bg>
      <p:bgPr>
        <a:solidFill>
          <a:schemeClr val="dk1"/>
        </a:solidFill>
        <a:effectLst/>
      </p:bgPr>
    </p:bg>
    <p:spTree>
      <p:nvGrpSpPr>
        <p:cNvPr id="1" name="Shape 9"/>
        <p:cNvGrpSpPr/>
        <p:nvPr/>
      </p:nvGrpSpPr>
      <p:grpSpPr>
        <a:xfrm>
          <a:off x="0" y="0"/>
          <a:ext cx="0" cy="0"/>
          <a:chOff x="0" y="0"/>
          <a:chExt cx="0" cy="0"/>
        </a:xfrm>
      </p:grpSpPr>
      <p:cxnSp>
        <p:nvCxnSpPr>
          <p:cNvPr id="3145739" name="Shape 10"/>
          <p:cNvCxnSpPr>
            <a:cxnSpLocks/>
          </p:cNvCxnSpPr>
          <p:nvPr/>
        </p:nvCxnSpPr>
        <p:spPr>
          <a:xfrm>
            <a:off x="2477724" y="415650"/>
            <a:ext cx="6244200" cy="0"/>
          </a:xfrm>
          <a:prstGeom prst="straightConnector1">
            <a:avLst/>
          </a:prstGeom>
          <a:noFill/>
          <a:ln w="38100" cap="flat" cmpd="sng">
            <a:solidFill>
              <a:schemeClr val="lt1"/>
            </a:solidFill>
            <a:prstDash val="solid"/>
            <a:round/>
            <a:headEnd type="none" w="med" len="med"/>
            <a:tailEnd type="none" w="med" len="med"/>
          </a:ln>
        </p:spPr>
      </p:cxnSp>
      <p:cxnSp>
        <p:nvCxnSpPr>
          <p:cNvPr id="3145740" name="Shape 11"/>
          <p:cNvCxnSpPr>
            <a:cxnSpLocks/>
          </p:cNvCxnSpPr>
          <p:nvPr/>
        </p:nvCxnSpPr>
        <p:spPr>
          <a:xfrm>
            <a:off x="2477724" y="4740000"/>
            <a:ext cx="6244200" cy="0"/>
          </a:xfrm>
          <a:prstGeom prst="straightConnector1">
            <a:avLst/>
          </a:prstGeom>
          <a:noFill/>
          <a:ln w="19050" cap="flat" cmpd="sng">
            <a:solidFill>
              <a:schemeClr val="lt1"/>
            </a:solidFill>
            <a:prstDash val="solid"/>
            <a:round/>
            <a:headEnd type="none" w="med" len="med"/>
            <a:tailEnd type="none" w="med" len="med"/>
          </a:ln>
        </p:spPr>
      </p:cxnSp>
      <p:cxnSp>
        <p:nvCxnSpPr>
          <p:cNvPr id="3145741" name="Shape 12"/>
          <p:cNvCxnSpPr>
            <a:cxnSpLocks/>
          </p:cNvCxnSpPr>
          <p:nvPr/>
        </p:nvCxnSpPr>
        <p:spPr>
          <a:xfrm>
            <a:off x="425198" y="415650"/>
            <a:ext cx="183300" cy="0"/>
          </a:xfrm>
          <a:prstGeom prst="straightConnector1">
            <a:avLst/>
          </a:prstGeom>
          <a:noFill/>
          <a:ln w="19050" cap="flat" cmpd="sng">
            <a:solidFill>
              <a:schemeClr val="lt1"/>
            </a:solidFill>
            <a:prstDash val="solid"/>
            <a:round/>
            <a:headEnd type="none" w="med" len="med"/>
            <a:tailEnd type="none" w="med" len="med"/>
          </a:ln>
        </p:spPr>
      </p:cxnSp>
      <p:sp>
        <p:nvSpPr>
          <p:cNvPr id="1048636" name="Shape 13"/>
          <p:cNvSpPr txBox="1">
            <a:spLocks noGrp="1"/>
          </p:cNvSpPr>
          <p:nvPr>
            <p:ph type="ctrTitle"/>
          </p:nvPr>
        </p:nvSpPr>
        <p:spPr>
          <a:xfrm>
            <a:off x="2371725" y="630225"/>
            <a:ext cx="6331500" cy="1542000"/>
          </a:xfrm>
          <a:prstGeom prst="rect">
            <a:avLst/>
          </a:prstGeom>
        </p:spPr>
        <p:txBody>
          <a:bodyPr lIns="91425" tIns="91425" rIns="91425" bIns="91425" anchor="t" anchorCtr="0"/>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a:endParaRPr/>
          </a:p>
        </p:txBody>
      </p:sp>
      <p:sp>
        <p:nvSpPr>
          <p:cNvPr id="1048637" name="Shape 14"/>
          <p:cNvSpPr txBox="1">
            <a:spLocks noGrp="1"/>
          </p:cNvSpPr>
          <p:nvPr>
            <p:ph type="subTitle" idx="1"/>
          </p:nvPr>
        </p:nvSpPr>
        <p:spPr>
          <a:xfrm>
            <a:off x="2390266" y="3238450"/>
            <a:ext cx="6331500" cy="1241700"/>
          </a:xfrm>
          <a:prstGeom prst="rect">
            <a:avLst/>
          </a:prstGeom>
        </p:spPr>
        <p:txBody>
          <a:bodyPr lIns="91425" tIns="91425" rIns="91425" bIns="91425" anchor="b" anchorCtr="0"/>
          <a:lstStyle>
            <a:lvl1pPr lvl="0">
              <a:lnSpc>
                <a:spcPct val="100000"/>
              </a:lnSpc>
              <a:spcBef>
                <a:spcPts val="0"/>
              </a:spcBef>
              <a:spcAft>
                <a:spcPts val="0"/>
              </a:spcAft>
              <a:buClr>
                <a:schemeClr val="lt1"/>
              </a:buClr>
              <a:buNone/>
              <a:defRPr>
                <a:solidFill>
                  <a:schemeClr val="lt1"/>
                </a:solidFill>
              </a:defRPr>
            </a:lvl1pPr>
            <a:lvl2pPr lvl="1">
              <a:lnSpc>
                <a:spcPct val="100000"/>
              </a:lnSpc>
              <a:spcBef>
                <a:spcPts val="0"/>
              </a:spcBef>
              <a:spcAft>
                <a:spcPts val="0"/>
              </a:spcAft>
              <a:buClr>
                <a:schemeClr val="lt1"/>
              </a:buClr>
              <a:buSzPct val="100000"/>
              <a:buNone/>
              <a:defRPr sz="1800">
                <a:solidFill>
                  <a:schemeClr val="lt1"/>
                </a:solidFill>
              </a:defRPr>
            </a:lvl2pPr>
            <a:lvl3pPr lvl="2">
              <a:lnSpc>
                <a:spcPct val="100000"/>
              </a:lnSpc>
              <a:spcBef>
                <a:spcPts val="0"/>
              </a:spcBef>
              <a:spcAft>
                <a:spcPts val="0"/>
              </a:spcAft>
              <a:buClr>
                <a:schemeClr val="lt1"/>
              </a:buClr>
              <a:buSzPct val="100000"/>
              <a:buNone/>
              <a:defRPr sz="1800">
                <a:solidFill>
                  <a:schemeClr val="lt1"/>
                </a:solidFill>
              </a:defRPr>
            </a:lvl3pPr>
            <a:lvl4pPr lvl="3">
              <a:lnSpc>
                <a:spcPct val="100000"/>
              </a:lnSpc>
              <a:spcBef>
                <a:spcPts val="0"/>
              </a:spcBef>
              <a:spcAft>
                <a:spcPts val="0"/>
              </a:spcAft>
              <a:buClr>
                <a:schemeClr val="lt1"/>
              </a:buClr>
              <a:buSzPct val="100000"/>
              <a:buNone/>
              <a:defRPr sz="1800">
                <a:solidFill>
                  <a:schemeClr val="lt1"/>
                </a:solidFill>
              </a:defRPr>
            </a:lvl4pPr>
            <a:lvl5pPr lvl="4">
              <a:lnSpc>
                <a:spcPct val="100000"/>
              </a:lnSpc>
              <a:spcBef>
                <a:spcPts val="0"/>
              </a:spcBef>
              <a:spcAft>
                <a:spcPts val="0"/>
              </a:spcAft>
              <a:buClr>
                <a:schemeClr val="lt1"/>
              </a:buClr>
              <a:buSzPct val="100000"/>
              <a:buNone/>
              <a:defRPr sz="1800">
                <a:solidFill>
                  <a:schemeClr val="lt1"/>
                </a:solidFill>
              </a:defRPr>
            </a:lvl5pPr>
            <a:lvl6pPr lvl="5">
              <a:lnSpc>
                <a:spcPct val="100000"/>
              </a:lnSpc>
              <a:spcBef>
                <a:spcPts val="0"/>
              </a:spcBef>
              <a:spcAft>
                <a:spcPts val="0"/>
              </a:spcAft>
              <a:buClr>
                <a:schemeClr val="lt1"/>
              </a:buClr>
              <a:buSzPct val="100000"/>
              <a:buNone/>
              <a:defRPr sz="1800">
                <a:solidFill>
                  <a:schemeClr val="lt1"/>
                </a:solidFill>
              </a:defRPr>
            </a:lvl6pPr>
            <a:lvl7pPr lvl="6">
              <a:lnSpc>
                <a:spcPct val="100000"/>
              </a:lnSpc>
              <a:spcBef>
                <a:spcPts val="0"/>
              </a:spcBef>
              <a:spcAft>
                <a:spcPts val="0"/>
              </a:spcAft>
              <a:buClr>
                <a:schemeClr val="lt1"/>
              </a:buClr>
              <a:buSzPct val="100000"/>
              <a:buNone/>
              <a:defRPr sz="1800">
                <a:solidFill>
                  <a:schemeClr val="lt1"/>
                </a:solidFill>
              </a:defRPr>
            </a:lvl7pPr>
            <a:lvl8pPr lvl="7">
              <a:lnSpc>
                <a:spcPct val="100000"/>
              </a:lnSpc>
              <a:spcBef>
                <a:spcPts val="0"/>
              </a:spcBef>
              <a:spcAft>
                <a:spcPts val="0"/>
              </a:spcAft>
              <a:buClr>
                <a:schemeClr val="lt1"/>
              </a:buClr>
              <a:buSzPct val="100000"/>
              <a:buNone/>
              <a:defRPr sz="1800">
                <a:solidFill>
                  <a:schemeClr val="lt1"/>
                </a:solidFill>
              </a:defRPr>
            </a:lvl8pPr>
            <a:lvl9pPr lvl="8">
              <a:lnSpc>
                <a:spcPct val="100000"/>
              </a:lnSpc>
              <a:spcBef>
                <a:spcPts val="0"/>
              </a:spcBef>
              <a:spcAft>
                <a:spcPts val="0"/>
              </a:spcAft>
              <a:buClr>
                <a:schemeClr val="lt1"/>
              </a:buClr>
              <a:buSzPct val="100000"/>
              <a:buNone/>
              <a:defRPr sz="1800">
                <a:solidFill>
                  <a:schemeClr val="lt1"/>
                </a:solidFill>
              </a:defRPr>
            </a:lvl9pPr>
          </a:lstStyle>
          <a:p>
            <a:endParaRPr/>
          </a:p>
        </p:txBody>
      </p:sp>
      <p:sp>
        <p:nvSpPr>
          <p:cNvPr id="1048638" name="Shape 15"/>
          <p:cNvSpPr txBox="1">
            <a:spLocks noGrp="1"/>
          </p:cNvSpPr>
          <p:nvPr>
            <p:ph type="sldNum" idx="12"/>
          </p:nvPr>
        </p:nvSpPr>
        <p:spPr>
          <a:xfrm>
            <a:off x="8497999" y="4688758"/>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bg>
      <p:bgPr>
        <a:solidFill>
          <a:schemeClr val="dk1"/>
        </a:solidFill>
        <a:effectLst/>
      </p:bgPr>
    </p:bg>
    <p:spTree>
      <p:nvGrpSpPr>
        <p:cNvPr id="1" name="Shape 16"/>
        <p:cNvGrpSpPr/>
        <p:nvPr/>
      </p:nvGrpSpPr>
      <p:grpSpPr>
        <a:xfrm>
          <a:off x="0" y="0"/>
          <a:ext cx="0" cy="0"/>
          <a:chOff x="0" y="0"/>
          <a:chExt cx="0" cy="0"/>
        </a:xfrm>
      </p:grpSpPr>
      <p:cxnSp>
        <p:nvCxnSpPr>
          <p:cNvPr id="3145731" name="Shape 17"/>
          <p:cNvCxnSpPr>
            <a:cxnSpLocks/>
          </p:cNvCxnSpPr>
          <p:nvPr/>
        </p:nvCxnSpPr>
        <p:spPr>
          <a:xfrm>
            <a:off x="425200" y="415650"/>
            <a:ext cx="8296800" cy="0"/>
          </a:xfrm>
          <a:prstGeom prst="straightConnector1">
            <a:avLst/>
          </a:prstGeom>
          <a:noFill/>
          <a:ln w="38100" cap="flat" cmpd="sng">
            <a:solidFill>
              <a:schemeClr val="lt1"/>
            </a:solidFill>
            <a:prstDash val="solid"/>
            <a:round/>
            <a:headEnd type="none" w="med" len="med"/>
            <a:tailEnd type="none" w="med" len="med"/>
          </a:ln>
        </p:spPr>
      </p:cxnSp>
      <p:cxnSp>
        <p:nvCxnSpPr>
          <p:cNvPr id="3145732" name="Shape 18"/>
          <p:cNvCxnSpPr>
            <a:cxnSpLocks/>
          </p:cNvCxnSpPr>
          <p:nvPr/>
        </p:nvCxnSpPr>
        <p:spPr>
          <a:xfrm>
            <a:off x="425200" y="4740000"/>
            <a:ext cx="8296800" cy="0"/>
          </a:xfrm>
          <a:prstGeom prst="straightConnector1">
            <a:avLst/>
          </a:prstGeom>
          <a:noFill/>
          <a:ln w="19050" cap="flat" cmpd="sng">
            <a:solidFill>
              <a:schemeClr val="lt1"/>
            </a:solidFill>
            <a:prstDash val="solid"/>
            <a:round/>
            <a:headEnd type="none" w="med" len="med"/>
            <a:tailEnd type="none" w="med" len="med"/>
          </a:ln>
        </p:spPr>
      </p:cxnSp>
      <p:sp>
        <p:nvSpPr>
          <p:cNvPr id="1048588" name="Shape 19"/>
          <p:cNvSpPr txBox="1">
            <a:spLocks noGrp="1"/>
          </p:cNvSpPr>
          <p:nvPr>
            <p:ph type="title"/>
          </p:nvPr>
        </p:nvSpPr>
        <p:spPr>
          <a:xfrm>
            <a:off x="406425" y="1806825"/>
            <a:ext cx="8296800" cy="1542000"/>
          </a:xfrm>
          <a:prstGeom prst="rect">
            <a:avLst/>
          </a:prstGeom>
        </p:spPr>
        <p:txBody>
          <a:bodyPr lIns="91425" tIns="91425" rIns="91425" bIns="91425" anchor="ctr" anchorCtr="0"/>
          <a:lstStyle>
            <a:lvl1pPr lvl="0" algn="ctr">
              <a:spcBef>
                <a:spcPts val="0"/>
              </a:spcBef>
              <a:buClr>
                <a:schemeClr val="lt1"/>
              </a:buClr>
              <a:buSzPct val="100000"/>
              <a:defRPr sz="4800">
                <a:solidFill>
                  <a:schemeClr val="lt1"/>
                </a:solidFill>
              </a:defRPr>
            </a:lvl1pPr>
            <a:lvl2pPr lvl="1" algn="ctr">
              <a:spcBef>
                <a:spcPts val="0"/>
              </a:spcBef>
              <a:buClr>
                <a:schemeClr val="lt1"/>
              </a:buClr>
              <a:buSzPct val="100000"/>
              <a:defRPr sz="4800">
                <a:solidFill>
                  <a:schemeClr val="lt1"/>
                </a:solidFill>
              </a:defRPr>
            </a:lvl2pPr>
            <a:lvl3pPr lvl="2" algn="ctr">
              <a:spcBef>
                <a:spcPts val="0"/>
              </a:spcBef>
              <a:buClr>
                <a:schemeClr val="lt1"/>
              </a:buClr>
              <a:buSzPct val="100000"/>
              <a:defRPr sz="4800">
                <a:solidFill>
                  <a:schemeClr val="lt1"/>
                </a:solidFill>
              </a:defRPr>
            </a:lvl3pPr>
            <a:lvl4pPr lvl="3" algn="ctr">
              <a:spcBef>
                <a:spcPts val="0"/>
              </a:spcBef>
              <a:buClr>
                <a:schemeClr val="lt1"/>
              </a:buClr>
              <a:buSzPct val="100000"/>
              <a:defRPr sz="4800">
                <a:solidFill>
                  <a:schemeClr val="lt1"/>
                </a:solidFill>
              </a:defRPr>
            </a:lvl4pPr>
            <a:lvl5pPr lvl="4" algn="ctr">
              <a:spcBef>
                <a:spcPts val="0"/>
              </a:spcBef>
              <a:buClr>
                <a:schemeClr val="lt1"/>
              </a:buClr>
              <a:buSzPct val="100000"/>
              <a:defRPr sz="4800">
                <a:solidFill>
                  <a:schemeClr val="lt1"/>
                </a:solidFill>
              </a:defRPr>
            </a:lvl5pPr>
            <a:lvl6pPr lvl="5" algn="ctr">
              <a:spcBef>
                <a:spcPts val="0"/>
              </a:spcBef>
              <a:buClr>
                <a:schemeClr val="lt1"/>
              </a:buClr>
              <a:buSzPct val="100000"/>
              <a:defRPr sz="4800">
                <a:solidFill>
                  <a:schemeClr val="lt1"/>
                </a:solidFill>
              </a:defRPr>
            </a:lvl6pPr>
            <a:lvl7pPr lvl="6" algn="ctr">
              <a:spcBef>
                <a:spcPts val="0"/>
              </a:spcBef>
              <a:buClr>
                <a:schemeClr val="lt1"/>
              </a:buClr>
              <a:buSzPct val="100000"/>
              <a:defRPr sz="4800">
                <a:solidFill>
                  <a:schemeClr val="lt1"/>
                </a:solidFill>
              </a:defRPr>
            </a:lvl7pPr>
            <a:lvl8pPr lvl="7" algn="ctr">
              <a:spcBef>
                <a:spcPts val="0"/>
              </a:spcBef>
              <a:buClr>
                <a:schemeClr val="lt1"/>
              </a:buClr>
              <a:buSzPct val="100000"/>
              <a:defRPr sz="4800">
                <a:solidFill>
                  <a:schemeClr val="lt1"/>
                </a:solidFill>
              </a:defRPr>
            </a:lvl8pPr>
            <a:lvl9pPr lvl="8" algn="ctr">
              <a:spcBef>
                <a:spcPts val="0"/>
              </a:spcBef>
              <a:buClr>
                <a:schemeClr val="lt1"/>
              </a:buClr>
              <a:buSzPct val="100000"/>
              <a:defRPr sz="4800">
                <a:solidFill>
                  <a:schemeClr val="lt1"/>
                </a:solidFill>
              </a:defRPr>
            </a:lvl9pPr>
          </a:lstStyle>
          <a:p>
            <a:endParaRPr/>
          </a:p>
        </p:txBody>
      </p:sp>
      <p:sp>
        <p:nvSpPr>
          <p:cNvPr id="1048589" name="Shape 20"/>
          <p:cNvSpPr txBox="1">
            <a:spLocks noGrp="1"/>
          </p:cNvSpPr>
          <p:nvPr>
            <p:ph type="sldNum" idx="12"/>
          </p:nvPr>
        </p:nvSpPr>
        <p:spPr>
          <a:xfrm>
            <a:off x="8497999" y="4688758"/>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21"/>
        <p:cNvGrpSpPr/>
        <p:nvPr/>
      </p:nvGrpSpPr>
      <p:grpSpPr>
        <a:xfrm>
          <a:off x="0" y="0"/>
          <a:ext cx="0" cy="0"/>
          <a:chOff x="0" y="0"/>
          <a:chExt cx="0" cy="0"/>
        </a:xfrm>
      </p:grpSpPr>
      <p:cxnSp>
        <p:nvCxnSpPr>
          <p:cNvPr id="3145746" name="Shape 22"/>
          <p:cNvCxnSpPr>
            <a:cxnSpLocks/>
          </p:cNvCxnSpPr>
          <p:nvPr/>
        </p:nvCxnSpPr>
        <p:spPr>
          <a:xfrm>
            <a:off x="2477724" y="415650"/>
            <a:ext cx="6244200" cy="0"/>
          </a:xfrm>
          <a:prstGeom prst="straightConnector1">
            <a:avLst/>
          </a:prstGeom>
          <a:noFill/>
          <a:ln w="38100" cap="flat" cmpd="sng">
            <a:solidFill>
              <a:schemeClr val="dk2"/>
            </a:solidFill>
            <a:prstDash val="solid"/>
            <a:round/>
            <a:headEnd type="none" w="med" len="med"/>
            <a:tailEnd type="none" w="med" len="med"/>
          </a:ln>
        </p:spPr>
      </p:cxnSp>
      <p:cxnSp>
        <p:nvCxnSpPr>
          <p:cNvPr id="3145747" name="Shape 23"/>
          <p:cNvCxnSpPr>
            <a:cxnSpLocks/>
          </p:cNvCxnSpPr>
          <p:nvPr/>
        </p:nvCxnSpPr>
        <p:spPr>
          <a:xfrm>
            <a:off x="2477724" y="4740000"/>
            <a:ext cx="6244200" cy="0"/>
          </a:xfrm>
          <a:prstGeom prst="straightConnector1">
            <a:avLst/>
          </a:prstGeom>
          <a:noFill/>
          <a:ln w="19050" cap="flat" cmpd="sng">
            <a:solidFill>
              <a:schemeClr val="dk2"/>
            </a:solidFill>
            <a:prstDash val="solid"/>
            <a:round/>
            <a:headEnd type="none" w="med" len="med"/>
            <a:tailEnd type="none" w="med" len="med"/>
          </a:ln>
        </p:spPr>
      </p:cxnSp>
      <p:cxnSp>
        <p:nvCxnSpPr>
          <p:cNvPr id="3145748" name="Shape 24"/>
          <p:cNvCxnSpPr>
            <a:cxnSpLocks/>
          </p:cNvCxnSpPr>
          <p:nvPr/>
        </p:nvCxnSpPr>
        <p:spPr>
          <a:xfrm>
            <a:off x="425198" y="415650"/>
            <a:ext cx="183300" cy="0"/>
          </a:xfrm>
          <a:prstGeom prst="straightConnector1">
            <a:avLst/>
          </a:prstGeom>
          <a:noFill/>
          <a:ln w="19050" cap="flat" cmpd="sng">
            <a:solidFill>
              <a:schemeClr val="dk2"/>
            </a:solidFill>
            <a:prstDash val="solid"/>
            <a:round/>
            <a:headEnd type="none" w="med" len="med"/>
            <a:tailEnd type="none" w="med" len="med"/>
          </a:ln>
        </p:spPr>
      </p:cxnSp>
      <p:sp>
        <p:nvSpPr>
          <p:cNvPr id="1048666" name="Shape 25"/>
          <p:cNvSpPr txBox="1">
            <a:spLocks noGrp="1"/>
          </p:cNvSpPr>
          <p:nvPr>
            <p:ph type="title"/>
          </p:nvPr>
        </p:nvSpPr>
        <p:spPr>
          <a:xfrm>
            <a:off x="2400250" y="575950"/>
            <a:ext cx="6321600" cy="635400"/>
          </a:xfrm>
          <a:prstGeom prst="rect">
            <a:avLst/>
          </a:prstGeom>
        </p:spPr>
        <p:txBody>
          <a:bodyPr lIns="91425" tIns="91425" rIns="91425" bIns="91425" anchor="t" anchorCtr="0"/>
          <a:lstStyle>
            <a:lvl1pPr lvl="0">
              <a:spcBef>
                <a:spcPts val="0"/>
              </a:spcBef>
            </a:lvl1pPr>
            <a:lvl2pPr lvl="1">
              <a:spcBef>
                <a:spcPts val="0"/>
              </a:spcBef>
            </a:lvl2pPr>
            <a:lvl3pPr lvl="2">
              <a:spcBef>
                <a:spcPts val="0"/>
              </a:spcBef>
            </a:lvl3pPr>
            <a:lvl4pPr lvl="3">
              <a:spcBef>
                <a:spcPts val="0"/>
              </a:spcBef>
            </a:lvl4pPr>
            <a:lvl5pPr lvl="4">
              <a:spcBef>
                <a:spcPts val="0"/>
              </a:spcBef>
            </a:lvl5pPr>
            <a:lvl6pPr lvl="5">
              <a:spcBef>
                <a:spcPts val="0"/>
              </a:spcBef>
            </a:lvl6pPr>
            <a:lvl7pPr lvl="6">
              <a:spcBef>
                <a:spcPts val="0"/>
              </a:spcBef>
            </a:lvl7pPr>
            <a:lvl8pPr lvl="7">
              <a:spcBef>
                <a:spcPts val="0"/>
              </a:spcBef>
            </a:lvl8pPr>
            <a:lvl9pPr lvl="8">
              <a:spcBef>
                <a:spcPts val="0"/>
              </a:spcBef>
            </a:lvl9pPr>
          </a:lstStyle>
          <a:p>
            <a:endParaRPr/>
          </a:p>
        </p:txBody>
      </p:sp>
      <p:sp>
        <p:nvSpPr>
          <p:cNvPr id="1048667" name="Shape 26"/>
          <p:cNvSpPr txBox="1">
            <a:spLocks noGrp="1"/>
          </p:cNvSpPr>
          <p:nvPr>
            <p:ph type="body" idx="1"/>
          </p:nvPr>
        </p:nvSpPr>
        <p:spPr>
          <a:xfrm>
            <a:off x="2410112" y="1595775"/>
            <a:ext cx="6321600" cy="3002399"/>
          </a:xfrm>
          <a:prstGeom prst="rect">
            <a:avLst/>
          </a:prstGeom>
        </p:spPr>
        <p:txBody>
          <a:bodyPr lIns="91425" tIns="91425" rIns="91425" bIns="91425" anchor="t" anchorCtr="0"/>
          <a:lstStyle>
            <a:lvl1pPr lvl="0">
              <a:spcBef>
                <a:spcPts val="0"/>
              </a:spcBef>
            </a:lvl1pPr>
            <a:lvl2pPr lvl="1">
              <a:spcBef>
                <a:spcPts val="0"/>
              </a:spcBef>
            </a:lvl2pPr>
            <a:lvl3pPr lvl="2">
              <a:spcBef>
                <a:spcPts val="0"/>
              </a:spcBef>
            </a:lvl3pPr>
            <a:lvl4pPr lvl="3">
              <a:spcBef>
                <a:spcPts val="0"/>
              </a:spcBef>
            </a:lvl4pPr>
            <a:lvl5pPr lvl="4">
              <a:spcBef>
                <a:spcPts val="0"/>
              </a:spcBef>
            </a:lvl5pPr>
            <a:lvl6pPr lvl="5">
              <a:spcBef>
                <a:spcPts val="0"/>
              </a:spcBef>
            </a:lvl6pPr>
            <a:lvl7pPr lvl="6">
              <a:spcBef>
                <a:spcPts val="0"/>
              </a:spcBef>
            </a:lvl7pPr>
            <a:lvl8pPr lvl="7">
              <a:spcBef>
                <a:spcPts val="0"/>
              </a:spcBef>
            </a:lvl8pPr>
            <a:lvl9pPr lvl="8">
              <a:spcBef>
                <a:spcPts val="0"/>
              </a:spcBef>
            </a:lvl9pPr>
          </a:lstStyle>
          <a:p>
            <a:endParaRPr/>
          </a:p>
        </p:txBody>
      </p:sp>
      <p:sp>
        <p:nvSpPr>
          <p:cNvPr id="1048668" name="Shape 27"/>
          <p:cNvSpPr txBox="1">
            <a:spLocks noGrp="1"/>
          </p:cNvSpPr>
          <p:nvPr>
            <p:ph type="sldNum" idx="12"/>
          </p:nvPr>
        </p:nvSpPr>
        <p:spPr>
          <a:xfrm>
            <a:off x="8497999" y="4688758"/>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6"/>
        <p:cNvGrpSpPr/>
        <p:nvPr/>
      </p:nvGrpSpPr>
      <p:grpSpPr>
        <a:xfrm>
          <a:off x="0" y="0"/>
          <a:ext cx="0" cy="0"/>
          <a:chOff x="0" y="0"/>
          <a:chExt cx="0" cy="0"/>
        </a:xfrm>
      </p:grpSpPr>
      <p:sp>
        <p:nvSpPr>
          <p:cNvPr id="1048657" name="Shape 37"/>
          <p:cNvSpPr txBox="1">
            <a:spLocks noGrp="1"/>
          </p:cNvSpPr>
          <p:nvPr>
            <p:ph type="title"/>
          </p:nvPr>
        </p:nvSpPr>
        <p:spPr>
          <a:xfrm>
            <a:off x="303300" y="411575"/>
            <a:ext cx="8520600" cy="639600"/>
          </a:xfrm>
          <a:prstGeom prst="rect">
            <a:avLst/>
          </a:prstGeom>
        </p:spPr>
        <p:txBody>
          <a:bodyPr lIns="91425" tIns="91425" rIns="91425" bIns="91425" anchor="t" anchorCtr="0"/>
          <a:lstStyle>
            <a:lvl1pPr lvl="0">
              <a:spcBef>
                <a:spcPts val="0"/>
              </a:spcBef>
            </a:lvl1pPr>
            <a:lvl2pPr lvl="1">
              <a:spcBef>
                <a:spcPts val="0"/>
              </a:spcBef>
            </a:lvl2pPr>
            <a:lvl3pPr lvl="2">
              <a:spcBef>
                <a:spcPts val="0"/>
              </a:spcBef>
            </a:lvl3pPr>
            <a:lvl4pPr lvl="3">
              <a:spcBef>
                <a:spcPts val="0"/>
              </a:spcBef>
            </a:lvl4pPr>
            <a:lvl5pPr lvl="4">
              <a:spcBef>
                <a:spcPts val="0"/>
              </a:spcBef>
            </a:lvl5pPr>
            <a:lvl6pPr lvl="5">
              <a:spcBef>
                <a:spcPts val="0"/>
              </a:spcBef>
            </a:lvl6pPr>
            <a:lvl7pPr lvl="6">
              <a:spcBef>
                <a:spcPts val="0"/>
              </a:spcBef>
            </a:lvl7pPr>
            <a:lvl8pPr lvl="7">
              <a:spcBef>
                <a:spcPts val="0"/>
              </a:spcBef>
            </a:lvl8pPr>
            <a:lvl9pPr lvl="8">
              <a:spcBef>
                <a:spcPts val="0"/>
              </a:spcBef>
            </a:lvl9pPr>
          </a:lstStyle>
          <a:p>
            <a:endParaRPr/>
          </a:p>
        </p:txBody>
      </p:sp>
      <p:sp>
        <p:nvSpPr>
          <p:cNvPr id="1048658" name="Shape 38"/>
          <p:cNvSpPr txBox="1">
            <a:spLocks noGrp="1"/>
          </p:cNvSpPr>
          <p:nvPr>
            <p:ph type="sldNum" idx="12"/>
          </p:nvPr>
        </p:nvSpPr>
        <p:spPr>
          <a:xfrm>
            <a:off x="8497999" y="4688758"/>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9"/>
        <p:cNvGrpSpPr/>
        <p:nvPr/>
      </p:nvGrpSpPr>
      <p:grpSpPr>
        <a:xfrm>
          <a:off x="0" y="0"/>
          <a:ext cx="0" cy="0"/>
          <a:chOff x="0" y="0"/>
          <a:chExt cx="0" cy="0"/>
        </a:xfrm>
      </p:grpSpPr>
      <p:cxnSp>
        <p:nvCxnSpPr>
          <p:cNvPr id="3145742" name="Shape 40"/>
          <p:cNvCxnSpPr>
            <a:cxnSpLocks/>
          </p:cNvCxnSpPr>
          <p:nvPr/>
        </p:nvCxnSpPr>
        <p:spPr>
          <a:xfrm>
            <a:off x="425198" y="415650"/>
            <a:ext cx="183300" cy="0"/>
          </a:xfrm>
          <a:prstGeom prst="straightConnector1">
            <a:avLst/>
          </a:prstGeom>
          <a:noFill/>
          <a:ln w="19050" cap="flat" cmpd="sng">
            <a:solidFill>
              <a:schemeClr val="dk2"/>
            </a:solidFill>
            <a:prstDash val="solid"/>
            <a:round/>
            <a:headEnd type="none" w="med" len="med"/>
            <a:tailEnd type="none" w="med" len="med"/>
          </a:ln>
        </p:spPr>
      </p:cxnSp>
      <p:sp>
        <p:nvSpPr>
          <p:cNvPr id="1048659" name="Shape 41"/>
          <p:cNvSpPr txBox="1">
            <a:spLocks noGrp="1"/>
          </p:cNvSpPr>
          <p:nvPr>
            <p:ph type="title"/>
          </p:nvPr>
        </p:nvSpPr>
        <p:spPr>
          <a:xfrm>
            <a:off x="319500" y="936600"/>
            <a:ext cx="2808000" cy="755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1048660" name="Shape 42"/>
          <p:cNvSpPr txBox="1">
            <a:spLocks noGrp="1"/>
          </p:cNvSpPr>
          <p:nvPr>
            <p:ph type="body" idx="1"/>
          </p:nvPr>
        </p:nvSpPr>
        <p:spPr>
          <a:xfrm>
            <a:off x="319500" y="1846803"/>
            <a:ext cx="2808000" cy="28062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1048661" name="Shape 43"/>
          <p:cNvSpPr txBox="1">
            <a:spLocks noGrp="1"/>
          </p:cNvSpPr>
          <p:nvPr>
            <p:ph type="sldNum" idx="12"/>
          </p:nvPr>
        </p:nvSpPr>
        <p:spPr>
          <a:xfrm>
            <a:off x="8497999" y="4688758"/>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Main point">
    <p:bg>
      <p:bgPr>
        <a:solidFill>
          <a:schemeClr val="lt2"/>
        </a:solidFill>
        <a:effectLst/>
      </p:bgPr>
    </p:bg>
    <p:spTree>
      <p:nvGrpSpPr>
        <p:cNvPr id="1" name="Shape 44"/>
        <p:cNvGrpSpPr/>
        <p:nvPr/>
      </p:nvGrpSpPr>
      <p:grpSpPr>
        <a:xfrm>
          <a:off x="0" y="0"/>
          <a:ext cx="0" cy="0"/>
          <a:chOff x="0" y="0"/>
          <a:chExt cx="0" cy="0"/>
        </a:xfrm>
      </p:grpSpPr>
      <p:cxnSp>
        <p:nvCxnSpPr>
          <p:cNvPr id="3145743" name="Shape 45"/>
          <p:cNvCxnSpPr>
            <a:cxnSpLocks/>
          </p:cNvCxnSpPr>
          <p:nvPr/>
        </p:nvCxnSpPr>
        <p:spPr>
          <a:xfrm>
            <a:off x="425198" y="415650"/>
            <a:ext cx="183300" cy="0"/>
          </a:xfrm>
          <a:prstGeom prst="straightConnector1">
            <a:avLst/>
          </a:prstGeom>
          <a:noFill/>
          <a:ln w="19050" cap="flat" cmpd="sng">
            <a:solidFill>
              <a:schemeClr val="lt1"/>
            </a:solidFill>
            <a:prstDash val="solid"/>
            <a:round/>
            <a:headEnd type="none" w="med" len="med"/>
            <a:tailEnd type="none" w="med" len="med"/>
          </a:ln>
        </p:spPr>
      </p:cxnSp>
      <p:sp>
        <p:nvSpPr>
          <p:cNvPr id="1048662" name="Shape 46"/>
          <p:cNvSpPr txBox="1">
            <a:spLocks noGrp="1"/>
          </p:cNvSpPr>
          <p:nvPr>
            <p:ph type="title"/>
          </p:nvPr>
        </p:nvSpPr>
        <p:spPr>
          <a:xfrm>
            <a:off x="283103" y="712140"/>
            <a:ext cx="6244200" cy="3835500"/>
          </a:xfrm>
          <a:prstGeom prst="rect">
            <a:avLst/>
          </a:prstGeom>
        </p:spPr>
        <p:txBody>
          <a:bodyPr lIns="91425" tIns="91425" rIns="91425" bIns="91425" anchor="ctr" anchorCtr="0"/>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a:endParaRPr/>
          </a:p>
        </p:txBody>
      </p:sp>
      <p:sp>
        <p:nvSpPr>
          <p:cNvPr id="1048663" name="Shape 47"/>
          <p:cNvSpPr txBox="1">
            <a:spLocks noGrp="1"/>
          </p:cNvSpPr>
          <p:nvPr>
            <p:ph type="sldNum" idx="12"/>
          </p:nvPr>
        </p:nvSpPr>
        <p:spPr>
          <a:xfrm>
            <a:off x="8497999" y="4688758"/>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48"/>
        <p:cNvGrpSpPr/>
        <p:nvPr/>
      </p:nvGrpSpPr>
      <p:grpSpPr>
        <a:xfrm>
          <a:off x="0" y="0"/>
          <a:ext cx="0" cy="0"/>
          <a:chOff x="0" y="0"/>
          <a:chExt cx="0" cy="0"/>
        </a:xfrm>
      </p:grpSpPr>
      <p:sp>
        <p:nvSpPr>
          <p:cNvPr id="1048626" name="Shape 49"/>
          <p:cNvSpPr/>
          <p:nvPr/>
        </p:nvSpPr>
        <p:spPr>
          <a:xfrm>
            <a:off x="4572000" y="125"/>
            <a:ext cx="4572000" cy="5143500"/>
          </a:xfrm>
          <a:prstGeom prst="rect">
            <a:avLst/>
          </a:prstGeom>
          <a:solidFill>
            <a:schemeClr val="dk1"/>
          </a:solidFill>
          <a:ln>
            <a:noFill/>
          </a:ln>
        </p:spPr>
        <p:txBody>
          <a:bodyPr lIns="91425" tIns="91425" rIns="91425" bIns="91425" anchor="ctr" anchorCtr="0">
            <a:noAutofit/>
          </a:bodyPr>
          <a:lstStyle/>
          <a:p>
            <a:pPr lvl="0">
              <a:spcBef>
                <a:spcPts val="0"/>
              </a:spcBef>
              <a:buNone/>
            </a:pPr>
            <a:endParaRPr/>
          </a:p>
        </p:txBody>
      </p:sp>
      <p:cxnSp>
        <p:nvCxnSpPr>
          <p:cNvPr id="3145738" name="Shape 50"/>
          <p:cNvCxnSpPr>
            <a:cxnSpLocks/>
          </p:cNvCxnSpPr>
          <p:nvPr/>
        </p:nvCxnSpPr>
        <p:spPr>
          <a:xfrm>
            <a:off x="5029675" y="4495500"/>
            <a:ext cx="468300" cy="0"/>
          </a:xfrm>
          <a:prstGeom prst="straightConnector1">
            <a:avLst/>
          </a:prstGeom>
          <a:noFill/>
          <a:ln w="19050" cap="flat" cmpd="sng">
            <a:solidFill>
              <a:schemeClr val="lt1"/>
            </a:solidFill>
            <a:prstDash val="solid"/>
            <a:round/>
            <a:headEnd type="none" w="med" len="med"/>
            <a:tailEnd type="none" w="med" len="med"/>
          </a:ln>
        </p:spPr>
      </p:cxnSp>
      <p:sp>
        <p:nvSpPr>
          <p:cNvPr id="1048627" name="Shape 51"/>
          <p:cNvSpPr txBox="1">
            <a:spLocks noGrp="1"/>
          </p:cNvSpPr>
          <p:nvPr>
            <p:ph type="title"/>
          </p:nvPr>
        </p:nvSpPr>
        <p:spPr>
          <a:xfrm>
            <a:off x="265500" y="1397350"/>
            <a:ext cx="4045200" cy="1318200"/>
          </a:xfrm>
          <a:prstGeom prst="rect">
            <a:avLst/>
          </a:prstGeom>
        </p:spPr>
        <p:txBody>
          <a:bodyPr lIns="91425" tIns="91425" rIns="91425" bIns="91425" anchor="b" anchorCtr="0"/>
          <a:lstStyle>
            <a:lvl1pPr lvl="0" algn="ctr">
              <a:spcBef>
                <a:spcPts val="0"/>
              </a:spcBef>
              <a:buClr>
                <a:schemeClr val="dk1"/>
              </a:buClr>
              <a:buSzPct val="100000"/>
              <a:defRPr sz="3600">
                <a:solidFill>
                  <a:schemeClr val="dk1"/>
                </a:solidFill>
              </a:defRPr>
            </a:lvl1pPr>
            <a:lvl2pPr lvl="1" algn="ctr">
              <a:spcBef>
                <a:spcPts val="0"/>
              </a:spcBef>
              <a:buClr>
                <a:schemeClr val="dk1"/>
              </a:buClr>
              <a:buSzPct val="100000"/>
              <a:defRPr sz="3600">
                <a:solidFill>
                  <a:schemeClr val="dk1"/>
                </a:solidFill>
              </a:defRPr>
            </a:lvl2pPr>
            <a:lvl3pPr lvl="2" algn="ctr">
              <a:spcBef>
                <a:spcPts val="0"/>
              </a:spcBef>
              <a:buClr>
                <a:schemeClr val="dk1"/>
              </a:buClr>
              <a:buSzPct val="100000"/>
              <a:defRPr sz="3600">
                <a:solidFill>
                  <a:schemeClr val="dk1"/>
                </a:solidFill>
              </a:defRPr>
            </a:lvl3pPr>
            <a:lvl4pPr lvl="3" algn="ctr">
              <a:spcBef>
                <a:spcPts val="0"/>
              </a:spcBef>
              <a:buClr>
                <a:schemeClr val="dk1"/>
              </a:buClr>
              <a:buSzPct val="100000"/>
              <a:defRPr sz="3600">
                <a:solidFill>
                  <a:schemeClr val="dk1"/>
                </a:solidFill>
              </a:defRPr>
            </a:lvl4pPr>
            <a:lvl5pPr lvl="4" algn="ctr">
              <a:spcBef>
                <a:spcPts val="0"/>
              </a:spcBef>
              <a:buClr>
                <a:schemeClr val="dk1"/>
              </a:buClr>
              <a:buSzPct val="100000"/>
              <a:defRPr sz="3600">
                <a:solidFill>
                  <a:schemeClr val="dk1"/>
                </a:solidFill>
              </a:defRPr>
            </a:lvl5pPr>
            <a:lvl6pPr lvl="5" algn="ctr">
              <a:spcBef>
                <a:spcPts val="0"/>
              </a:spcBef>
              <a:buClr>
                <a:schemeClr val="dk1"/>
              </a:buClr>
              <a:buSzPct val="100000"/>
              <a:defRPr sz="3600">
                <a:solidFill>
                  <a:schemeClr val="dk1"/>
                </a:solidFill>
              </a:defRPr>
            </a:lvl6pPr>
            <a:lvl7pPr lvl="6" algn="ctr">
              <a:spcBef>
                <a:spcPts val="0"/>
              </a:spcBef>
              <a:buClr>
                <a:schemeClr val="dk1"/>
              </a:buClr>
              <a:buSzPct val="100000"/>
              <a:defRPr sz="3600">
                <a:solidFill>
                  <a:schemeClr val="dk1"/>
                </a:solidFill>
              </a:defRPr>
            </a:lvl7pPr>
            <a:lvl8pPr lvl="7" algn="ctr">
              <a:spcBef>
                <a:spcPts val="0"/>
              </a:spcBef>
              <a:buClr>
                <a:schemeClr val="dk1"/>
              </a:buClr>
              <a:buSzPct val="100000"/>
              <a:defRPr sz="3600">
                <a:solidFill>
                  <a:schemeClr val="dk1"/>
                </a:solidFill>
              </a:defRPr>
            </a:lvl8pPr>
            <a:lvl9pPr lvl="8" algn="ctr">
              <a:spcBef>
                <a:spcPts val="0"/>
              </a:spcBef>
              <a:buClr>
                <a:schemeClr val="dk1"/>
              </a:buClr>
              <a:buSzPct val="100000"/>
              <a:defRPr sz="3600">
                <a:solidFill>
                  <a:schemeClr val="dk1"/>
                </a:solidFill>
              </a:defRPr>
            </a:lvl9pPr>
          </a:lstStyle>
          <a:p>
            <a:endParaRPr/>
          </a:p>
        </p:txBody>
      </p:sp>
      <p:sp>
        <p:nvSpPr>
          <p:cNvPr id="1048628" name="Shape 52"/>
          <p:cNvSpPr txBox="1">
            <a:spLocks noGrp="1"/>
          </p:cNvSpPr>
          <p:nvPr>
            <p:ph type="subTitle" idx="1"/>
          </p:nvPr>
        </p:nvSpPr>
        <p:spPr>
          <a:xfrm>
            <a:off x="265500" y="2735370"/>
            <a:ext cx="4045200" cy="1345499"/>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1048629" name="Shape 53"/>
          <p:cNvSpPr txBox="1">
            <a:spLocks noGrp="1"/>
          </p:cNvSpPr>
          <p:nvPr>
            <p:ph type="body" idx="2"/>
          </p:nvPr>
        </p:nvSpPr>
        <p:spPr>
          <a:xfrm>
            <a:off x="4939500" y="724200"/>
            <a:ext cx="3837000" cy="3695100"/>
          </a:xfrm>
          <a:prstGeom prst="rect">
            <a:avLst/>
          </a:prstGeom>
        </p:spPr>
        <p:txBody>
          <a:bodyPr lIns="91425" tIns="91425" rIns="91425" bIns="91425" anchor="ctr" anchorCtr="0"/>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a:endParaRPr/>
          </a:p>
        </p:txBody>
      </p:sp>
      <p:sp>
        <p:nvSpPr>
          <p:cNvPr id="1048630" name="Shape 54"/>
          <p:cNvSpPr txBox="1">
            <a:spLocks noGrp="1"/>
          </p:cNvSpPr>
          <p:nvPr>
            <p:ph type="sldNum" idx="12"/>
          </p:nvPr>
        </p:nvSpPr>
        <p:spPr>
          <a:xfrm>
            <a:off x="8497999" y="4688758"/>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Caption">
    <p:spTree>
      <p:nvGrpSpPr>
        <p:cNvPr id="1" name="Shape 55"/>
        <p:cNvGrpSpPr/>
        <p:nvPr/>
      </p:nvGrpSpPr>
      <p:grpSpPr>
        <a:xfrm>
          <a:off x="0" y="0"/>
          <a:ext cx="0" cy="0"/>
          <a:chOff x="0" y="0"/>
          <a:chExt cx="0" cy="0"/>
        </a:xfrm>
      </p:grpSpPr>
      <p:cxnSp>
        <p:nvCxnSpPr>
          <p:cNvPr id="3145744" name="Shape 56"/>
          <p:cNvCxnSpPr>
            <a:cxnSpLocks/>
          </p:cNvCxnSpPr>
          <p:nvPr/>
        </p:nvCxnSpPr>
        <p:spPr>
          <a:xfrm>
            <a:off x="425200" y="4740000"/>
            <a:ext cx="8296800" cy="0"/>
          </a:xfrm>
          <a:prstGeom prst="straightConnector1">
            <a:avLst/>
          </a:prstGeom>
          <a:noFill/>
          <a:ln w="19050" cap="flat" cmpd="sng">
            <a:solidFill>
              <a:schemeClr val="dk2"/>
            </a:solidFill>
            <a:prstDash val="solid"/>
            <a:round/>
            <a:headEnd type="none" w="med" len="med"/>
            <a:tailEnd type="none" w="med" len="med"/>
          </a:ln>
        </p:spPr>
      </p:cxnSp>
      <p:cxnSp>
        <p:nvCxnSpPr>
          <p:cNvPr id="3145745" name="Shape 57"/>
          <p:cNvCxnSpPr>
            <a:cxnSpLocks/>
          </p:cNvCxnSpPr>
          <p:nvPr/>
        </p:nvCxnSpPr>
        <p:spPr>
          <a:xfrm>
            <a:off x="425198" y="415650"/>
            <a:ext cx="183300" cy="0"/>
          </a:xfrm>
          <a:prstGeom prst="straightConnector1">
            <a:avLst/>
          </a:prstGeom>
          <a:noFill/>
          <a:ln w="19050" cap="flat" cmpd="sng">
            <a:solidFill>
              <a:schemeClr val="dk2"/>
            </a:solidFill>
            <a:prstDash val="solid"/>
            <a:round/>
            <a:headEnd type="none" w="med" len="med"/>
            <a:tailEnd type="none" w="med" len="med"/>
          </a:ln>
        </p:spPr>
      </p:cxnSp>
      <p:sp>
        <p:nvSpPr>
          <p:cNvPr id="1048664" name="Shape 58"/>
          <p:cNvSpPr txBox="1">
            <a:spLocks noGrp="1"/>
          </p:cNvSpPr>
          <p:nvPr>
            <p:ph type="body" idx="1"/>
          </p:nvPr>
        </p:nvSpPr>
        <p:spPr>
          <a:xfrm>
            <a:off x="328017" y="4226025"/>
            <a:ext cx="8388600" cy="393600"/>
          </a:xfrm>
          <a:prstGeom prst="rect">
            <a:avLst/>
          </a:prstGeom>
        </p:spPr>
        <p:txBody>
          <a:bodyPr lIns="91425" tIns="91425" rIns="91425" bIns="91425" anchor="ctr" anchorCtr="0"/>
          <a:lstStyle>
            <a:lvl1pPr lvl="0">
              <a:lnSpc>
                <a:spcPct val="100000"/>
              </a:lnSpc>
              <a:spcBef>
                <a:spcPts val="0"/>
              </a:spcBef>
              <a:spcAft>
                <a:spcPts val="0"/>
              </a:spcAft>
              <a:buNone/>
            </a:lvl1pPr>
          </a:lstStyle>
          <a:p>
            <a:endParaRPr/>
          </a:p>
        </p:txBody>
      </p:sp>
      <p:sp>
        <p:nvSpPr>
          <p:cNvPr id="1048665" name="Shape 59"/>
          <p:cNvSpPr txBox="1">
            <a:spLocks noGrp="1"/>
          </p:cNvSpPr>
          <p:nvPr>
            <p:ph type="sldNum" idx="12"/>
          </p:nvPr>
        </p:nvSpPr>
        <p:spPr>
          <a:xfrm>
            <a:off x="8497999" y="4688758"/>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ig number">
    <p:spTree>
      <p:nvGrpSpPr>
        <p:cNvPr id="1" name="Shape 60"/>
        <p:cNvGrpSpPr/>
        <p:nvPr/>
      </p:nvGrpSpPr>
      <p:grpSpPr>
        <a:xfrm>
          <a:off x="0" y="0"/>
          <a:ext cx="0" cy="0"/>
          <a:chOff x="0" y="0"/>
          <a:chExt cx="0" cy="0"/>
        </a:xfrm>
      </p:grpSpPr>
      <p:cxnSp>
        <p:nvCxnSpPr>
          <p:cNvPr id="3145749" name="Shape 61"/>
          <p:cNvCxnSpPr>
            <a:cxnSpLocks/>
          </p:cNvCxnSpPr>
          <p:nvPr/>
        </p:nvCxnSpPr>
        <p:spPr>
          <a:xfrm>
            <a:off x="425200" y="4740000"/>
            <a:ext cx="8296800" cy="0"/>
          </a:xfrm>
          <a:prstGeom prst="straightConnector1">
            <a:avLst/>
          </a:prstGeom>
          <a:noFill/>
          <a:ln w="19050" cap="flat" cmpd="sng">
            <a:solidFill>
              <a:schemeClr val="dk2"/>
            </a:solidFill>
            <a:prstDash val="solid"/>
            <a:round/>
            <a:headEnd type="none" w="med" len="med"/>
            <a:tailEnd type="none" w="med" len="med"/>
          </a:ln>
        </p:spPr>
      </p:cxnSp>
      <p:cxnSp>
        <p:nvCxnSpPr>
          <p:cNvPr id="3145750" name="Shape 62"/>
          <p:cNvCxnSpPr>
            <a:cxnSpLocks/>
          </p:cNvCxnSpPr>
          <p:nvPr/>
        </p:nvCxnSpPr>
        <p:spPr>
          <a:xfrm>
            <a:off x="425200" y="415650"/>
            <a:ext cx="8296800" cy="0"/>
          </a:xfrm>
          <a:prstGeom prst="straightConnector1">
            <a:avLst/>
          </a:prstGeom>
          <a:noFill/>
          <a:ln w="38100" cap="flat" cmpd="sng">
            <a:solidFill>
              <a:schemeClr val="dk2"/>
            </a:solidFill>
            <a:prstDash val="solid"/>
            <a:round/>
            <a:headEnd type="none" w="med" len="med"/>
            <a:tailEnd type="none" w="med" len="med"/>
          </a:ln>
        </p:spPr>
      </p:cxnSp>
      <p:sp>
        <p:nvSpPr>
          <p:cNvPr id="1048669" name="Shape 63"/>
          <p:cNvSpPr txBox="1">
            <a:spLocks noGrp="1"/>
          </p:cNvSpPr>
          <p:nvPr>
            <p:ph type="title"/>
          </p:nvPr>
        </p:nvSpPr>
        <p:spPr>
          <a:xfrm>
            <a:off x="853950" y="1304850"/>
            <a:ext cx="7436100" cy="1538400"/>
          </a:xfrm>
          <a:prstGeom prst="rect">
            <a:avLst/>
          </a:prstGeom>
        </p:spPr>
        <p:txBody>
          <a:bodyPr lIns="91425" tIns="91425" rIns="91425" bIns="91425" anchor="ctr" anchorCtr="0"/>
          <a:lstStyle>
            <a:lvl1pPr lvl="0" algn="ctr">
              <a:spcBef>
                <a:spcPts val="0"/>
              </a:spcBef>
              <a:buClr>
                <a:schemeClr val="dk1"/>
              </a:buClr>
              <a:buSzPct val="100000"/>
              <a:buFont typeface="Lato"/>
              <a:defRPr sz="9600">
                <a:solidFill>
                  <a:schemeClr val="dk1"/>
                </a:solidFill>
                <a:latin typeface="Lato"/>
                <a:ea typeface="Lato"/>
                <a:cs typeface="Lato"/>
                <a:sym typeface="Lato"/>
              </a:defRPr>
            </a:lvl1pPr>
            <a:lvl2pPr lvl="1" algn="ctr">
              <a:spcBef>
                <a:spcPts val="0"/>
              </a:spcBef>
              <a:buClr>
                <a:schemeClr val="dk1"/>
              </a:buClr>
              <a:buSzPct val="100000"/>
              <a:buFont typeface="Lato"/>
              <a:defRPr sz="9600">
                <a:solidFill>
                  <a:schemeClr val="dk1"/>
                </a:solidFill>
                <a:latin typeface="Lato"/>
                <a:ea typeface="Lato"/>
                <a:cs typeface="Lato"/>
                <a:sym typeface="Lato"/>
              </a:defRPr>
            </a:lvl2pPr>
            <a:lvl3pPr lvl="2" algn="ctr">
              <a:spcBef>
                <a:spcPts val="0"/>
              </a:spcBef>
              <a:buClr>
                <a:schemeClr val="dk1"/>
              </a:buClr>
              <a:buSzPct val="100000"/>
              <a:buFont typeface="Lato"/>
              <a:defRPr sz="9600">
                <a:solidFill>
                  <a:schemeClr val="dk1"/>
                </a:solidFill>
                <a:latin typeface="Lato"/>
                <a:ea typeface="Lato"/>
                <a:cs typeface="Lato"/>
                <a:sym typeface="Lato"/>
              </a:defRPr>
            </a:lvl3pPr>
            <a:lvl4pPr lvl="3" algn="ctr">
              <a:spcBef>
                <a:spcPts val="0"/>
              </a:spcBef>
              <a:buClr>
                <a:schemeClr val="dk1"/>
              </a:buClr>
              <a:buSzPct val="100000"/>
              <a:buFont typeface="Lato"/>
              <a:defRPr sz="9600">
                <a:solidFill>
                  <a:schemeClr val="dk1"/>
                </a:solidFill>
                <a:latin typeface="Lato"/>
                <a:ea typeface="Lato"/>
                <a:cs typeface="Lato"/>
                <a:sym typeface="Lato"/>
              </a:defRPr>
            </a:lvl4pPr>
            <a:lvl5pPr lvl="4" algn="ctr">
              <a:spcBef>
                <a:spcPts val="0"/>
              </a:spcBef>
              <a:buClr>
                <a:schemeClr val="dk1"/>
              </a:buClr>
              <a:buSzPct val="100000"/>
              <a:buFont typeface="Lato"/>
              <a:defRPr sz="9600">
                <a:solidFill>
                  <a:schemeClr val="dk1"/>
                </a:solidFill>
                <a:latin typeface="Lato"/>
                <a:ea typeface="Lato"/>
                <a:cs typeface="Lato"/>
                <a:sym typeface="Lato"/>
              </a:defRPr>
            </a:lvl5pPr>
            <a:lvl6pPr lvl="5" algn="ctr">
              <a:spcBef>
                <a:spcPts val="0"/>
              </a:spcBef>
              <a:buClr>
                <a:schemeClr val="dk1"/>
              </a:buClr>
              <a:buSzPct val="100000"/>
              <a:buFont typeface="Lato"/>
              <a:defRPr sz="9600">
                <a:solidFill>
                  <a:schemeClr val="dk1"/>
                </a:solidFill>
                <a:latin typeface="Lato"/>
                <a:ea typeface="Lato"/>
                <a:cs typeface="Lato"/>
                <a:sym typeface="Lato"/>
              </a:defRPr>
            </a:lvl6pPr>
            <a:lvl7pPr lvl="6" algn="ctr">
              <a:spcBef>
                <a:spcPts val="0"/>
              </a:spcBef>
              <a:buClr>
                <a:schemeClr val="dk1"/>
              </a:buClr>
              <a:buSzPct val="100000"/>
              <a:buFont typeface="Lato"/>
              <a:defRPr sz="9600">
                <a:solidFill>
                  <a:schemeClr val="dk1"/>
                </a:solidFill>
                <a:latin typeface="Lato"/>
                <a:ea typeface="Lato"/>
                <a:cs typeface="Lato"/>
                <a:sym typeface="Lato"/>
              </a:defRPr>
            </a:lvl7pPr>
            <a:lvl8pPr lvl="7" algn="ctr">
              <a:spcBef>
                <a:spcPts val="0"/>
              </a:spcBef>
              <a:buClr>
                <a:schemeClr val="dk1"/>
              </a:buClr>
              <a:buSzPct val="100000"/>
              <a:buFont typeface="Lato"/>
              <a:defRPr sz="9600">
                <a:solidFill>
                  <a:schemeClr val="dk1"/>
                </a:solidFill>
                <a:latin typeface="Lato"/>
                <a:ea typeface="Lato"/>
                <a:cs typeface="Lato"/>
                <a:sym typeface="Lato"/>
              </a:defRPr>
            </a:lvl8pPr>
            <a:lvl9pPr lvl="8" algn="ctr">
              <a:spcBef>
                <a:spcPts val="0"/>
              </a:spcBef>
              <a:buClr>
                <a:schemeClr val="dk1"/>
              </a:buClr>
              <a:buSzPct val="100000"/>
              <a:buFont typeface="Lato"/>
              <a:defRPr sz="9600">
                <a:solidFill>
                  <a:schemeClr val="dk1"/>
                </a:solidFill>
                <a:latin typeface="Lato"/>
                <a:ea typeface="Lato"/>
                <a:cs typeface="Lato"/>
                <a:sym typeface="Lato"/>
              </a:defRPr>
            </a:lvl9pPr>
          </a:lstStyle>
          <a:p>
            <a:endParaRPr/>
          </a:p>
        </p:txBody>
      </p:sp>
      <p:sp>
        <p:nvSpPr>
          <p:cNvPr id="1048670" name="Shape 64"/>
          <p:cNvSpPr txBox="1">
            <a:spLocks noGrp="1"/>
          </p:cNvSpPr>
          <p:nvPr>
            <p:ph type="body" idx="1"/>
          </p:nvPr>
        </p:nvSpPr>
        <p:spPr>
          <a:xfrm>
            <a:off x="853950" y="2919450"/>
            <a:ext cx="7436100" cy="1071600"/>
          </a:xfrm>
          <a:prstGeom prst="rect">
            <a:avLst/>
          </a:prstGeom>
        </p:spPr>
        <p:txBody>
          <a:bodyPr lIns="91425" tIns="91425" rIns="91425" bIns="91425" anchor="t" anchorCtr="0"/>
          <a:lstStyle>
            <a:lvl1pPr lvl="0" algn="ctr">
              <a:spcBef>
                <a:spcPts val="0"/>
              </a:spcBef>
            </a:lvl1pPr>
            <a:lvl2pPr lvl="1" algn="ctr">
              <a:spcBef>
                <a:spcPts val="0"/>
              </a:spcBef>
            </a:lvl2pPr>
            <a:lvl3pPr lvl="2" algn="ctr">
              <a:spcBef>
                <a:spcPts val="0"/>
              </a:spcBef>
            </a:lvl3pPr>
            <a:lvl4pPr lvl="3" algn="ctr">
              <a:spcBef>
                <a:spcPts val="0"/>
              </a:spcBef>
            </a:lvl4pPr>
            <a:lvl5pPr lvl="4" algn="ctr">
              <a:spcBef>
                <a:spcPts val="0"/>
              </a:spcBef>
            </a:lvl5pPr>
            <a:lvl6pPr lvl="5" algn="ctr">
              <a:spcBef>
                <a:spcPts val="0"/>
              </a:spcBef>
            </a:lvl6pPr>
            <a:lvl7pPr lvl="6" algn="ctr">
              <a:spcBef>
                <a:spcPts val="0"/>
              </a:spcBef>
            </a:lvl7pPr>
            <a:lvl8pPr lvl="7" algn="ctr">
              <a:spcBef>
                <a:spcPts val="0"/>
              </a:spcBef>
            </a:lvl8pPr>
            <a:lvl9pPr lvl="8" algn="ctr">
              <a:spcBef>
                <a:spcPts val="0"/>
              </a:spcBef>
            </a:lvl9pPr>
          </a:lstStyle>
          <a:p>
            <a:endParaRPr/>
          </a:p>
        </p:txBody>
      </p:sp>
      <p:sp>
        <p:nvSpPr>
          <p:cNvPr id="1048671" name="Shape 65"/>
          <p:cNvSpPr txBox="1">
            <a:spLocks noGrp="1"/>
          </p:cNvSpPr>
          <p:nvPr>
            <p:ph type="sldNum" idx="12"/>
          </p:nvPr>
        </p:nvSpPr>
        <p:spPr>
          <a:xfrm>
            <a:off x="8497999" y="4688758"/>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1048576" name="Shape 6"/>
          <p:cNvSpPr txBox="1">
            <a:spLocks noGrp="1"/>
          </p:cNvSpPr>
          <p:nvPr>
            <p:ph type="title"/>
          </p:nvPr>
        </p:nvSpPr>
        <p:spPr>
          <a:xfrm>
            <a:off x="2400250" y="575950"/>
            <a:ext cx="6321600" cy="635400"/>
          </a:xfrm>
          <a:prstGeom prst="rect">
            <a:avLst/>
          </a:prstGeom>
          <a:noFill/>
          <a:ln>
            <a:noFill/>
          </a:ln>
        </p:spPr>
        <p:txBody>
          <a:bodyPr lIns="91425" tIns="91425" rIns="91425" bIns="91425" anchor="t" anchorCtr="0"/>
          <a:lstStyle>
            <a:lvl1pPr lvl="0">
              <a:spcBef>
                <a:spcPts val="0"/>
              </a:spcBef>
              <a:buClr>
                <a:schemeClr val="dk2"/>
              </a:buClr>
              <a:buSzPct val="100000"/>
              <a:buFont typeface="Raleway"/>
              <a:buNone/>
              <a:defRPr sz="3000" b="1">
                <a:solidFill>
                  <a:schemeClr val="dk2"/>
                </a:solidFill>
                <a:latin typeface="Raleway"/>
                <a:ea typeface="Raleway"/>
                <a:cs typeface="Raleway"/>
                <a:sym typeface="Raleway"/>
              </a:defRPr>
            </a:lvl1pPr>
            <a:lvl2pPr lvl="1">
              <a:spcBef>
                <a:spcPts val="0"/>
              </a:spcBef>
              <a:buClr>
                <a:schemeClr val="dk2"/>
              </a:buClr>
              <a:buSzPct val="100000"/>
              <a:buFont typeface="Raleway"/>
              <a:buNone/>
              <a:defRPr sz="3000" b="1">
                <a:solidFill>
                  <a:schemeClr val="dk2"/>
                </a:solidFill>
                <a:latin typeface="Raleway"/>
                <a:ea typeface="Raleway"/>
                <a:cs typeface="Raleway"/>
                <a:sym typeface="Raleway"/>
              </a:defRPr>
            </a:lvl2pPr>
            <a:lvl3pPr lvl="2">
              <a:spcBef>
                <a:spcPts val="0"/>
              </a:spcBef>
              <a:buClr>
                <a:schemeClr val="dk2"/>
              </a:buClr>
              <a:buSzPct val="100000"/>
              <a:buFont typeface="Raleway"/>
              <a:buNone/>
              <a:defRPr sz="3000" b="1">
                <a:solidFill>
                  <a:schemeClr val="dk2"/>
                </a:solidFill>
                <a:latin typeface="Raleway"/>
                <a:ea typeface="Raleway"/>
                <a:cs typeface="Raleway"/>
                <a:sym typeface="Raleway"/>
              </a:defRPr>
            </a:lvl3pPr>
            <a:lvl4pPr lvl="3">
              <a:spcBef>
                <a:spcPts val="0"/>
              </a:spcBef>
              <a:buClr>
                <a:schemeClr val="dk2"/>
              </a:buClr>
              <a:buSzPct val="100000"/>
              <a:buFont typeface="Raleway"/>
              <a:buNone/>
              <a:defRPr sz="3000" b="1">
                <a:solidFill>
                  <a:schemeClr val="dk2"/>
                </a:solidFill>
                <a:latin typeface="Raleway"/>
                <a:ea typeface="Raleway"/>
                <a:cs typeface="Raleway"/>
                <a:sym typeface="Raleway"/>
              </a:defRPr>
            </a:lvl4pPr>
            <a:lvl5pPr lvl="4">
              <a:spcBef>
                <a:spcPts val="0"/>
              </a:spcBef>
              <a:buClr>
                <a:schemeClr val="dk2"/>
              </a:buClr>
              <a:buSzPct val="100000"/>
              <a:buFont typeface="Raleway"/>
              <a:buNone/>
              <a:defRPr sz="3000" b="1">
                <a:solidFill>
                  <a:schemeClr val="dk2"/>
                </a:solidFill>
                <a:latin typeface="Raleway"/>
                <a:ea typeface="Raleway"/>
                <a:cs typeface="Raleway"/>
                <a:sym typeface="Raleway"/>
              </a:defRPr>
            </a:lvl5pPr>
            <a:lvl6pPr lvl="5">
              <a:spcBef>
                <a:spcPts val="0"/>
              </a:spcBef>
              <a:buClr>
                <a:schemeClr val="dk2"/>
              </a:buClr>
              <a:buSzPct val="100000"/>
              <a:buFont typeface="Raleway"/>
              <a:buNone/>
              <a:defRPr sz="3000" b="1">
                <a:solidFill>
                  <a:schemeClr val="dk2"/>
                </a:solidFill>
                <a:latin typeface="Raleway"/>
                <a:ea typeface="Raleway"/>
                <a:cs typeface="Raleway"/>
                <a:sym typeface="Raleway"/>
              </a:defRPr>
            </a:lvl6pPr>
            <a:lvl7pPr lvl="6">
              <a:spcBef>
                <a:spcPts val="0"/>
              </a:spcBef>
              <a:buClr>
                <a:schemeClr val="dk2"/>
              </a:buClr>
              <a:buSzPct val="100000"/>
              <a:buFont typeface="Raleway"/>
              <a:buNone/>
              <a:defRPr sz="3000" b="1">
                <a:solidFill>
                  <a:schemeClr val="dk2"/>
                </a:solidFill>
                <a:latin typeface="Raleway"/>
                <a:ea typeface="Raleway"/>
                <a:cs typeface="Raleway"/>
                <a:sym typeface="Raleway"/>
              </a:defRPr>
            </a:lvl7pPr>
            <a:lvl8pPr lvl="7">
              <a:spcBef>
                <a:spcPts val="0"/>
              </a:spcBef>
              <a:buClr>
                <a:schemeClr val="dk2"/>
              </a:buClr>
              <a:buSzPct val="100000"/>
              <a:buFont typeface="Raleway"/>
              <a:buNone/>
              <a:defRPr sz="3000" b="1">
                <a:solidFill>
                  <a:schemeClr val="dk2"/>
                </a:solidFill>
                <a:latin typeface="Raleway"/>
                <a:ea typeface="Raleway"/>
                <a:cs typeface="Raleway"/>
                <a:sym typeface="Raleway"/>
              </a:defRPr>
            </a:lvl8pPr>
            <a:lvl9pPr lvl="8">
              <a:spcBef>
                <a:spcPts val="0"/>
              </a:spcBef>
              <a:buClr>
                <a:schemeClr val="dk2"/>
              </a:buClr>
              <a:buSzPct val="100000"/>
              <a:buFont typeface="Raleway"/>
              <a:buNone/>
              <a:defRPr sz="3000" b="1">
                <a:solidFill>
                  <a:schemeClr val="dk2"/>
                </a:solidFill>
                <a:latin typeface="Raleway"/>
                <a:ea typeface="Raleway"/>
                <a:cs typeface="Raleway"/>
                <a:sym typeface="Raleway"/>
              </a:defRPr>
            </a:lvl9pPr>
          </a:lstStyle>
          <a:p>
            <a:endParaRPr/>
          </a:p>
        </p:txBody>
      </p:sp>
      <p:sp>
        <p:nvSpPr>
          <p:cNvPr id="1048577" name="Shape 7"/>
          <p:cNvSpPr txBox="1">
            <a:spLocks noGrp="1"/>
          </p:cNvSpPr>
          <p:nvPr>
            <p:ph type="body" idx="1"/>
          </p:nvPr>
        </p:nvSpPr>
        <p:spPr>
          <a:xfrm>
            <a:off x="2410112" y="1595775"/>
            <a:ext cx="6321600" cy="3002399"/>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buFont typeface="Lato"/>
              <a:defRPr sz="1800">
                <a:solidFill>
                  <a:schemeClr val="dk2"/>
                </a:solidFill>
                <a:latin typeface="Lato"/>
                <a:ea typeface="Lato"/>
                <a:cs typeface="Lato"/>
                <a:sym typeface="Lato"/>
              </a:defRPr>
            </a:lvl1pPr>
            <a:lvl2pPr lvl="1">
              <a:lnSpc>
                <a:spcPct val="115000"/>
              </a:lnSpc>
              <a:spcBef>
                <a:spcPts val="0"/>
              </a:spcBef>
              <a:spcAft>
                <a:spcPts val="1600"/>
              </a:spcAft>
              <a:buClr>
                <a:schemeClr val="dk2"/>
              </a:buClr>
              <a:buFont typeface="Lato"/>
              <a:defRPr>
                <a:solidFill>
                  <a:schemeClr val="dk2"/>
                </a:solidFill>
                <a:latin typeface="Lato"/>
                <a:ea typeface="Lato"/>
                <a:cs typeface="Lato"/>
                <a:sym typeface="Lato"/>
              </a:defRPr>
            </a:lvl2pPr>
            <a:lvl3pPr lvl="2">
              <a:lnSpc>
                <a:spcPct val="115000"/>
              </a:lnSpc>
              <a:spcBef>
                <a:spcPts val="0"/>
              </a:spcBef>
              <a:spcAft>
                <a:spcPts val="1600"/>
              </a:spcAft>
              <a:buClr>
                <a:schemeClr val="dk2"/>
              </a:buClr>
              <a:buFont typeface="Lato"/>
              <a:defRPr>
                <a:solidFill>
                  <a:schemeClr val="dk2"/>
                </a:solidFill>
                <a:latin typeface="Lato"/>
                <a:ea typeface="Lato"/>
                <a:cs typeface="Lato"/>
                <a:sym typeface="Lato"/>
              </a:defRPr>
            </a:lvl3pPr>
            <a:lvl4pPr lvl="3">
              <a:lnSpc>
                <a:spcPct val="115000"/>
              </a:lnSpc>
              <a:spcBef>
                <a:spcPts val="0"/>
              </a:spcBef>
              <a:spcAft>
                <a:spcPts val="1600"/>
              </a:spcAft>
              <a:buClr>
                <a:schemeClr val="dk2"/>
              </a:buClr>
              <a:buFont typeface="Lato"/>
              <a:defRPr>
                <a:solidFill>
                  <a:schemeClr val="dk2"/>
                </a:solidFill>
                <a:latin typeface="Lato"/>
                <a:ea typeface="Lato"/>
                <a:cs typeface="Lato"/>
                <a:sym typeface="Lato"/>
              </a:defRPr>
            </a:lvl4pPr>
            <a:lvl5pPr lvl="4">
              <a:lnSpc>
                <a:spcPct val="115000"/>
              </a:lnSpc>
              <a:spcBef>
                <a:spcPts val="0"/>
              </a:spcBef>
              <a:spcAft>
                <a:spcPts val="1600"/>
              </a:spcAft>
              <a:buClr>
                <a:schemeClr val="dk2"/>
              </a:buClr>
              <a:buFont typeface="Lato"/>
              <a:defRPr>
                <a:solidFill>
                  <a:schemeClr val="dk2"/>
                </a:solidFill>
                <a:latin typeface="Lato"/>
                <a:ea typeface="Lato"/>
                <a:cs typeface="Lato"/>
                <a:sym typeface="Lato"/>
              </a:defRPr>
            </a:lvl5pPr>
            <a:lvl6pPr lvl="5">
              <a:lnSpc>
                <a:spcPct val="115000"/>
              </a:lnSpc>
              <a:spcBef>
                <a:spcPts val="0"/>
              </a:spcBef>
              <a:spcAft>
                <a:spcPts val="1600"/>
              </a:spcAft>
              <a:buClr>
                <a:schemeClr val="dk2"/>
              </a:buClr>
              <a:buFont typeface="Lato"/>
              <a:defRPr>
                <a:solidFill>
                  <a:schemeClr val="dk2"/>
                </a:solidFill>
                <a:latin typeface="Lato"/>
                <a:ea typeface="Lato"/>
                <a:cs typeface="Lato"/>
                <a:sym typeface="Lato"/>
              </a:defRPr>
            </a:lvl6pPr>
            <a:lvl7pPr lvl="6">
              <a:lnSpc>
                <a:spcPct val="115000"/>
              </a:lnSpc>
              <a:spcBef>
                <a:spcPts val="0"/>
              </a:spcBef>
              <a:spcAft>
                <a:spcPts val="1600"/>
              </a:spcAft>
              <a:buClr>
                <a:schemeClr val="dk2"/>
              </a:buClr>
              <a:buFont typeface="Lato"/>
              <a:defRPr>
                <a:solidFill>
                  <a:schemeClr val="dk2"/>
                </a:solidFill>
                <a:latin typeface="Lato"/>
                <a:ea typeface="Lato"/>
                <a:cs typeface="Lato"/>
                <a:sym typeface="Lato"/>
              </a:defRPr>
            </a:lvl7pPr>
            <a:lvl8pPr lvl="7">
              <a:lnSpc>
                <a:spcPct val="115000"/>
              </a:lnSpc>
              <a:spcBef>
                <a:spcPts val="0"/>
              </a:spcBef>
              <a:spcAft>
                <a:spcPts val="1600"/>
              </a:spcAft>
              <a:buClr>
                <a:schemeClr val="dk2"/>
              </a:buClr>
              <a:buFont typeface="Lato"/>
              <a:defRPr>
                <a:solidFill>
                  <a:schemeClr val="dk2"/>
                </a:solidFill>
                <a:latin typeface="Lato"/>
                <a:ea typeface="Lato"/>
                <a:cs typeface="Lato"/>
                <a:sym typeface="Lato"/>
              </a:defRPr>
            </a:lvl8pPr>
            <a:lvl9pPr lvl="8">
              <a:lnSpc>
                <a:spcPct val="115000"/>
              </a:lnSpc>
              <a:spcBef>
                <a:spcPts val="0"/>
              </a:spcBef>
              <a:spcAft>
                <a:spcPts val="1600"/>
              </a:spcAft>
              <a:buClr>
                <a:schemeClr val="dk2"/>
              </a:buClr>
              <a:buFont typeface="Lato"/>
              <a:defRPr>
                <a:solidFill>
                  <a:schemeClr val="dk2"/>
                </a:solidFill>
                <a:latin typeface="Lato"/>
                <a:ea typeface="Lato"/>
                <a:cs typeface="Lato"/>
                <a:sym typeface="Lato"/>
              </a:defRPr>
            </a:lvl9pPr>
          </a:lstStyle>
          <a:p>
            <a:endParaRPr/>
          </a:p>
        </p:txBody>
      </p:sp>
      <p:sp>
        <p:nvSpPr>
          <p:cNvPr id="1048578" name="Shape 8"/>
          <p:cNvSpPr txBox="1">
            <a:spLocks noGrp="1"/>
          </p:cNvSpPr>
          <p:nvPr>
            <p:ph type="sldNum" idx="12"/>
          </p:nvPr>
        </p:nvSpPr>
        <p:spPr>
          <a:xfrm>
            <a:off x="8497999" y="4688758"/>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dk2"/>
                </a:solidFill>
                <a:latin typeface="Lato"/>
                <a:ea typeface="Lato"/>
                <a:cs typeface="Lato"/>
                <a:sym typeface="Lato"/>
              </a:rPr>
              <a:t>‹#›</a:t>
            </a:fld>
            <a:endParaRPr lang="en" sz="1000">
              <a:solidFill>
                <a:schemeClr val="dk2"/>
              </a:solidFill>
              <a:latin typeface="Lato"/>
              <a:ea typeface="Lato"/>
              <a:cs typeface="Lato"/>
              <a:sym typeface="Lato"/>
            </a:endParaRPr>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5" r:id="rId4"/>
    <p:sldLayoutId id="2147483666" r:id="rId5"/>
    <p:sldLayoutId id="2147483667" r:id="rId6"/>
    <p:sldLayoutId id="2147483668" r:id="rId7"/>
    <p:sldLayoutId id="2147483669" r:id="rId8"/>
    <p:sldLayoutId id="2147483670"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1048639" name="Shape 72"/>
          <p:cNvSpPr txBox="1">
            <a:spLocks noGrp="1"/>
          </p:cNvSpPr>
          <p:nvPr>
            <p:ph type="ctrTitle"/>
          </p:nvPr>
        </p:nvSpPr>
        <p:spPr>
          <a:xfrm>
            <a:off x="2371725" y="630225"/>
            <a:ext cx="6331500" cy="2448600"/>
          </a:xfrm>
          <a:prstGeom prst="rect">
            <a:avLst/>
          </a:prstGeom>
        </p:spPr>
        <p:txBody>
          <a:bodyPr lIns="91425" tIns="91425" rIns="91425" bIns="91425" anchor="t" anchorCtr="0">
            <a:noAutofit/>
          </a:bodyPr>
          <a:lstStyle/>
          <a:p>
            <a:pPr lvl="0">
              <a:spcBef>
                <a:spcPts val="0"/>
              </a:spcBef>
              <a:buNone/>
            </a:pPr>
            <a:r>
              <a:rPr lang="en" sz="2900"/>
              <a:t>Programming Club Project:</a:t>
            </a:r>
            <a:r>
              <a:rPr lang="en"/>
              <a:t/>
            </a:r>
            <a:br>
              <a:rPr lang="en"/>
            </a:br>
            <a:r>
              <a:rPr lang="en"/>
              <a:t>Depression Therapy using Chatbot</a:t>
            </a:r>
          </a:p>
        </p:txBody>
      </p:sp>
      <p:sp>
        <p:nvSpPr>
          <p:cNvPr id="1048640" name="Shape 73"/>
          <p:cNvSpPr txBox="1">
            <a:spLocks noGrp="1"/>
          </p:cNvSpPr>
          <p:nvPr>
            <p:ph type="subTitle" idx="1"/>
          </p:nvPr>
        </p:nvSpPr>
        <p:spPr>
          <a:xfrm>
            <a:off x="2390266" y="3238450"/>
            <a:ext cx="6331500" cy="1241700"/>
          </a:xfrm>
          <a:prstGeom prst="rect">
            <a:avLst/>
          </a:prstGeom>
        </p:spPr>
        <p:txBody>
          <a:bodyPr lIns="91425" tIns="91425" rIns="91425" bIns="91425" anchor="b" anchorCtr="0">
            <a:noAutofit/>
          </a:bodyPr>
          <a:lstStyle/>
          <a:p>
            <a:pPr lvl="0">
              <a:spcBef>
                <a:spcPts val="0"/>
              </a:spcBef>
              <a:buNone/>
            </a:pPr>
            <a:r>
              <a:rPr lang="en"/>
              <a:t>R. Harish • Vishwas Lathi • Harshit Sharma</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555526"/>
            <a:ext cx="8296800" cy="1542000"/>
          </a:xfrm>
        </p:spPr>
        <p:txBody>
          <a:bodyPr/>
          <a:lstStyle/>
          <a:p>
            <a:r>
              <a:rPr lang="en-US" dirty="0" smtClean="0">
                <a:latin typeface="Lato" panose="020B0604020202020204" charset="0"/>
              </a:rPr>
              <a:t>Problem Statement</a:t>
            </a:r>
            <a:endParaRPr lang="en-US" dirty="0">
              <a:latin typeface="Lato" panose="020B0604020202020204" charset="0"/>
            </a:endParaRPr>
          </a:p>
        </p:txBody>
      </p:sp>
      <p:sp>
        <p:nvSpPr>
          <p:cNvPr id="3" name="TextBox 2"/>
          <p:cNvSpPr txBox="1"/>
          <p:nvPr/>
        </p:nvSpPr>
        <p:spPr>
          <a:xfrm>
            <a:off x="913355" y="2097526"/>
            <a:ext cx="7562957" cy="830997"/>
          </a:xfrm>
          <a:prstGeom prst="rect">
            <a:avLst/>
          </a:prstGeom>
          <a:noFill/>
        </p:spPr>
        <p:txBody>
          <a:bodyPr wrap="square" rtlCol="0">
            <a:spAutoFit/>
          </a:bodyPr>
          <a:lstStyle/>
          <a:p>
            <a:pPr algn="just"/>
            <a:r>
              <a:rPr lang="en-US" sz="1600" dirty="0" smtClean="0">
                <a:solidFill>
                  <a:schemeClr val="bg1">
                    <a:lumMod val="95000"/>
                  </a:schemeClr>
                </a:solidFill>
                <a:latin typeface="Lato" panose="020B0604020202020204" charset="0"/>
              </a:rPr>
              <a:t>To  create a simple yet effective Chatbot to user which enables them to give input to the bot  regarding their </a:t>
            </a:r>
            <a:r>
              <a:rPr lang="en-US" sz="1600" dirty="0" err="1" smtClean="0">
                <a:solidFill>
                  <a:schemeClr val="bg1">
                    <a:lumMod val="95000"/>
                  </a:schemeClr>
                </a:solidFill>
                <a:latin typeface="Lato" panose="020B0604020202020204" charset="0"/>
              </a:rPr>
              <a:t>feeling,which</a:t>
            </a:r>
            <a:r>
              <a:rPr lang="en-US" sz="1600" dirty="0" smtClean="0">
                <a:solidFill>
                  <a:schemeClr val="bg1">
                    <a:lumMod val="95000"/>
                  </a:schemeClr>
                </a:solidFill>
                <a:latin typeface="Lato" panose="020B0604020202020204" charset="0"/>
              </a:rPr>
              <a:t> in turn gives back the feedback on that thus analyzing the sentiment of the user  and avoiding any casualties.</a:t>
            </a:r>
            <a:endParaRPr lang="en-US" sz="1600" dirty="0">
              <a:solidFill>
                <a:schemeClr val="bg1">
                  <a:lumMod val="95000"/>
                </a:schemeClr>
              </a:solidFill>
              <a:latin typeface="Lato" panose="020B0604020202020204" charset="0"/>
            </a:endParaRPr>
          </a:p>
        </p:txBody>
      </p:sp>
    </p:spTree>
    <p:extLst>
      <p:ext uri="{BB962C8B-B14F-4D97-AF65-F5344CB8AC3E}">
        <p14:creationId xmlns:p14="http://schemas.microsoft.com/office/powerpoint/2010/main" val="5182989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1048643" name="Shape 78"/>
          <p:cNvSpPr txBox="1">
            <a:spLocks noGrp="1"/>
          </p:cNvSpPr>
          <p:nvPr>
            <p:ph type="title"/>
          </p:nvPr>
        </p:nvSpPr>
        <p:spPr>
          <a:xfrm>
            <a:off x="265500" y="1912650"/>
            <a:ext cx="4045199" cy="1318199"/>
          </a:xfrm>
          <a:prstGeom prst="rect">
            <a:avLst/>
          </a:prstGeom>
        </p:spPr>
        <p:txBody>
          <a:bodyPr lIns="91425" tIns="91425" rIns="91425" bIns="91425" anchor="ctr" anchorCtr="0">
            <a:noAutofit/>
          </a:bodyPr>
          <a:lstStyle/>
          <a:p>
            <a:pPr lvl="0">
              <a:spcBef>
                <a:spcPts val="0"/>
              </a:spcBef>
              <a:buNone/>
            </a:pPr>
            <a:r>
              <a:rPr lang="en" sz="5300"/>
              <a:t>Overview</a:t>
            </a:r>
          </a:p>
        </p:txBody>
      </p:sp>
      <p:sp>
        <p:nvSpPr>
          <p:cNvPr id="1048644" name="Shape 79"/>
          <p:cNvSpPr txBox="1">
            <a:spLocks noGrp="1"/>
          </p:cNvSpPr>
          <p:nvPr>
            <p:ph type="body" idx="2"/>
          </p:nvPr>
        </p:nvSpPr>
        <p:spPr>
          <a:xfrm>
            <a:off x="4939500" y="724200"/>
            <a:ext cx="3837000" cy="3695099"/>
          </a:xfrm>
          <a:prstGeom prst="rect">
            <a:avLst/>
          </a:prstGeom>
        </p:spPr>
        <p:txBody>
          <a:bodyPr lIns="91425" tIns="91425" rIns="91425" bIns="91425" anchor="ctr" anchorCtr="0">
            <a:noAutofit/>
          </a:bodyPr>
          <a:lstStyle/>
          <a:p>
            <a:pPr lvl="0" algn="ctr" rtl="0">
              <a:spcBef>
                <a:spcPts val="0"/>
              </a:spcBef>
              <a:spcAft>
                <a:spcPts val="0"/>
              </a:spcAft>
              <a:buNone/>
            </a:pPr>
            <a:r>
              <a:rPr lang="en" sz="2300" b="1" dirty="0"/>
              <a:t>Virtual Human Therapist</a:t>
            </a:r>
          </a:p>
          <a:p>
            <a:pPr lvl="0">
              <a:spcBef>
                <a:spcPts val="0"/>
              </a:spcBef>
              <a:spcAft>
                <a:spcPts val="0"/>
              </a:spcAft>
              <a:buNone/>
            </a:pPr>
            <a:endParaRPr sz="2000" b="1" dirty="0"/>
          </a:p>
          <a:p>
            <a:pPr marL="457200" lvl="0" indent="-336550" rtl="0">
              <a:lnSpc>
                <a:spcPct val="120000"/>
              </a:lnSpc>
              <a:spcBef>
                <a:spcPts val="0"/>
              </a:spcBef>
              <a:buSzPct val="100000"/>
            </a:pPr>
            <a:r>
              <a:rPr lang="en" sz="1700" dirty="0"/>
              <a:t>A virtual human made using the USC ICT Virtual Human Toolkit will interact with the user.</a:t>
            </a:r>
          </a:p>
          <a:p>
            <a:pPr marL="457200" lvl="0" indent="-336550" rtl="0">
              <a:lnSpc>
                <a:spcPct val="120000"/>
              </a:lnSpc>
              <a:spcBef>
                <a:spcPts val="0"/>
              </a:spcBef>
              <a:buSzPct val="100000"/>
            </a:pPr>
            <a:r>
              <a:rPr lang="en" sz="1700" dirty="0" smtClean="0"/>
              <a:t>Sentiment analysis refers to the use of natural language processing,text analysis and computational linguistics to study the subjective tastes of the text presented.</a:t>
            </a:r>
            <a:endParaRPr lang="en" sz="17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1048652" name="Shape 91"/>
          <p:cNvSpPr txBox="1">
            <a:spLocks noGrp="1"/>
          </p:cNvSpPr>
          <p:nvPr>
            <p:ph type="title"/>
          </p:nvPr>
        </p:nvSpPr>
        <p:spPr>
          <a:xfrm>
            <a:off x="265500" y="1397350"/>
            <a:ext cx="4045200" cy="1318200"/>
          </a:xfrm>
          <a:prstGeom prst="rect">
            <a:avLst/>
          </a:prstGeom>
        </p:spPr>
        <p:txBody>
          <a:bodyPr lIns="91425" tIns="91425" rIns="91425" bIns="91425" anchor="b" anchorCtr="0">
            <a:noAutofit/>
          </a:bodyPr>
          <a:lstStyle/>
          <a:p>
            <a:pPr lvl="0" rtl="0">
              <a:spcBef>
                <a:spcPts val="0"/>
              </a:spcBef>
              <a:buNone/>
            </a:pPr>
            <a:r>
              <a:rPr lang="en"/>
              <a:t>Approach</a:t>
            </a:r>
          </a:p>
        </p:txBody>
      </p:sp>
      <p:sp>
        <p:nvSpPr>
          <p:cNvPr id="1048653" name="Shape 92"/>
          <p:cNvSpPr txBox="1">
            <a:spLocks noGrp="1"/>
          </p:cNvSpPr>
          <p:nvPr>
            <p:ph type="subTitle" idx="1"/>
          </p:nvPr>
        </p:nvSpPr>
        <p:spPr>
          <a:xfrm>
            <a:off x="265500" y="2735370"/>
            <a:ext cx="4045200" cy="1345499"/>
          </a:xfrm>
          <a:prstGeom prst="rect">
            <a:avLst/>
          </a:prstGeom>
        </p:spPr>
        <p:txBody>
          <a:bodyPr lIns="91425" tIns="91425" rIns="91425" bIns="91425" anchor="t" anchorCtr="0">
            <a:noAutofit/>
          </a:bodyPr>
          <a:lstStyle/>
          <a:p>
            <a:pPr lvl="0" rtl="0">
              <a:spcBef>
                <a:spcPts val="0"/>
              </a:spcBef>
              <a:buNone/>
            </a:pPr>
            <a:r>
              <a:rPr lang="en"/>
              <a:t>Sentiment Analysis</a:t>
            </a:r>
          </a:p>
        </p:txBody>
      </p:sp>
      <p:sp>
        <p:nvSpPr>
          <p:cNvPr id="1048654" name="Shape 93"/>
          <p:cNvSpPr txBox="1">
            <a:spLocks noGrp="1"/>
          </p:cNvSpPr>
          <p:nvPr>
            <p:ph type="body" idx="2"/>
          </p:nvPr>
        </p:nvSpPr>
        <p:spPr>
          <a:xfrm>
            <a:off x="4939500" y="724200"/>
            <a:ext cx="3837000" cy="3695100"/>
          </a:xfrm>
          <a:prstGeom prst="rect">
            <a:avLst/>
          </a:prstGeom>
        </p:spPr>
        <p:txBody>
          <a:bodyPr lIns="91425" tIns="91425" rIns="91425" bIns="91425" anchor="ctr" anchorCtr="0">
            <a:noAutofit/>
          </a:bodyPr>
          <a:lstStyle/>
          <a:p>
            <a:pPr lvl="0" algn="just" rtl="0">
              <a:spcBef>
                <a:spcPts val="0"/>
              </a:spcBef>
              <a:buNone/>
            </a:pPr>
            <a:r>
              <a:rPr lang="en"/>
              <a:t>Sentiment Analysis refers to the use of natural language processing, text analysis and  computational linguistics to study the subjective states of the text presented. Using datasets freely available online, we can train models and then use Sentiment Analysis to find out if the user’s response is positive, neutral or negative, and thus decide the virtual therapist’s responses.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1048631" name="Shape 98"/>
          <p:cNvSpPr txBox="1">
            <a:spLocks noGrp="1"/>
          </p:cNvSpPr>
          <p:nvPr>
            <p:ph type="title"/>
          </p:nvPr>
        </p:nvSpPr>
        <p:spPr>
          <a:xfrm>
            <a:off x="265500" y="1397350"/>
            <a:ext cx="4045200" cy="1318200"/>
          </a:xfrm>
          <a:prstGeom prst="rect">
            <a:avLst/>
          </a:prstGeom>
        </p:spPr>
        <p:txBody>
          <a:bodyPr lIns="91425" tIns="91425" rIns="91425" bIns="91425" anchor="b" anchorCtr="0">
            <a:noAutofit/>
          </a:bodyPr>
          <a:lstStyle/>
          <a:p>
            <a:pPr lvl="0" rtl="0">
              <a:spcBef>
                <a:spcPts val="0"/>
              </a:spcBef>
              <a:buNone/>
            </a:pPr>
            <a:r>
              <a:rPr lang="en"/>
              <a:t>Approach</a:t>
            </a:r>
          </a:p>
        </p:txBody>
      </p:sp>
      <p:sp>
        <p:nvSpPr>
          <p:cNvPr id="1048632" name="Shape 99"/>
          <p:cNvSpPr txBox="1">
            <a:spLocks noGrp="1"/>
          </p:cNvSpPr>
          <p:nvPr>
            <p:ph type="subTitle" idx="1"/>
          </p:nvPr>
        </p:nvSpPr>
        <p:spPr>
          <a:xfrm>
            <a:off x="265500" y="2735370"/>
            <a:ext cx="4045200" cy="1345499"/>
          </a:xfrm>
          <a:prstGeom prst="rect">
            <a:avLst/>
          </a:prstGeom>
        </p:spPr>
        <p:txBody>
          <a:bodyPr lIns="91425" tIns="91425" rIns="91425" bIns="91425" anchor="t" anchorCtr="0">
            <a:noAutofit/>
          </a:bodyPr>
          <a:lstStyle/>
          <a:p>
            <a:pPr lvl="0" rtl="0">
              <a:spcBef>
                <a:spcPts val="0"/>
              </a:spcBef>
              <a:buNone/>
            </a:pPr>
            <a:r>
              <a:rPr lang="en"/>
              <a:t>Cognitive Behavioural Therapy</a:t>
            </a:r>
          </a:p>
        </p:txBody>
      </p:sp>
      <p:sp>
        <p:nvSpPr>
          <p:cNvPr id="1048633" name="Shape 100"/>
          <p:cNvSpPr txBox="1">
            <a:spLocks noGrp="1"/>
          </p:cNvSpPr>
          <p:nvPr>
            <p:ph type="body" idx="2"/>
          </p:nvPr>
        </p:nvSpPr>
        <p:spPr>
          <a:xfrm>
            <a:off x="4927850" y="602125"/>
            <a:ext cx="3837000" cy="4131000"/>
          </a:xfrm>
          <a:prstGeom prst="rect">
            <a:avLst/>
          </a:prstGeom>
        </p:spPr>
        <p:txBody>
          <a:bodyPr lIns="91425" tIns="91425" rIns="91425" bIns="91425" anchor="ctr" anchorCtr="0">
            <a:noAutofit/>
          </a:bodyPr>
          <a:lstStyle/>
          <a:p>
            <a:pPr lvl="0" algn="just">
              <a:spcBef>
                <a:spcPts val="0"/>
              </a:spcBef>
              <a:buClr>
                <a:schemeClr val="dk2"/>
              </a:buClr>
              <a:buSzPct val="61111"/>
              <a:buFont typeface="Arial"/>
              <a:buNone/>
            </a:pPr>
            <a:r>
              <a:rPr lang="en"/>
              <a:t>Cognitive behavioral therapy (CBT) is a type of psychotherapy in which negative patterns of thought about the self and the world are challenged in order to alter unwanted behaviour patterns or treat mood disorders such as depression. Using transcripts of therapy sessions, we can build the virtual human so that it can provide effective counselling.</a:t>
            </a:r>
          </a:p>
          <a:p>
            <a:pPr lvl="0" algn="just" rtl="0">
              <a:spcBef>
                <a:spcPts val="0"/>
              </a:spcBef>
              <a:buNone/>
            </a:pPr>
            <a:endParaRPr lang="e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048623" name="Shape 162"/>
          <p:cNvSpPr txBox="1">
            <a:spLocks noGrp="1"/>
          </p:cNvSpPr>
          <p:nvPr>
            <p:ph type="title"/>
          </p:nvPr>
        </p:nvSpPr>
        <p:spPr>
          <a:xfrm>
            <a:off x="406425" y="1806825"/>
            <a:ext cx="8296800" cy="1542000"/>
          </a:xfrm>
          <a:prstGeom prst="rect">
            <a:avLst/>
          </a:prstGeom>
        </p:spPr>
        <p:txBody>
          <a:bodyPr lIns="91425" tIns="91425" rIns="91425" bIns="91425" anchor="ctr" anchorCtr="0">
            <a:noAutofit/>
          </a:bodyPr>
          <a:lstStyle/>
          <a:p>
            <a:pPr lvl="0" rtl="0">
              <a:spcBef>
                <a:spcPts val="0"/>
              </a:spcBef>
              <a:buNone/>
            </a:pPr>
            <a:r>
              <a:rPr lang="en"/>
              <a:t>Thank You</a:t>
            </a:r>
          </a:p>
        </p:txBody>
      </p:sp>
    </p:spTree>
  </p:cSld>
  <p:clrMapOvr>
    <a:masterClrMapping/>
  </p:clrMapOvr>
</p:sld>
</file>

<file path=ppt/theme/theme1.xml><?xml version="1.0" encoding="utf-8"?>
<a:theme xmlns:a="http://schemas.openxmlformats.org/drawingml/2006/main" name="swiss-2">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233</Words>
  <Application>Microsoft Office PowerPoint</Application>
  <PresentationFormat>On-screen Show (16:9)</PresentationFormat>
  <Paragraphs>16</Paragraphs>
  <Slides>6</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Raleway</vt:lpstr>
      <vt:lpstr>Lato</vt:lpstr>
      <vt:lpstr>Arial</vt:lpstr>
      <vt:lpstr>swiss-2</vt:lpstr>
      <vt:lpstr>Programming Club Project: Depression Therapy using Chatbot</vt:lpstr>
      <vt:lpstr>Problem Statement</vt:lpstr>
      <vt:lpstr>Overview</vt:lpstr>
      <vt:lpstr>Approach</vt:lpstr>
      <vt:lpstr>Approach</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Club Project: Depression Therapy using Chatbot</dc:title>
  <dc:creator>T5211</dc:creator>
  <cp:lastModifiedBy>DELL</cp:lastModifiedBy>
  <cp:revision>2</cp:revision>
  <dcterms:created xsi:type="dcterms:W3CDTF">2019-10-07T05:53:39Z</dcterms:created>
  <dcterms:modified xsi:type="dcterms:W3CDTF">2019-10-07T06:17:04Z</dcterms:modified>
</cp:coreProperties>
</file>