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425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4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2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6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7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0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0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65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Handwritten Digit Recognition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with MNIST Dataset in CSV Format</a:t>
            </a:r>
          </a:p>
          <a:p>
            <a:r>
              <a:t>Prakhar |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digit input via canvas</a:t>
            </a:r>
          </a:p>
          <a:p>
            <a:r>
              <a:t>• Web interface using Flask or Streamlit</a:t>
            </a:r>
          </a:p>
          <a:p>
            <a:r>
              <a:t>• Deployment on cloud (Heroku, AWS, etc.)</a:t>
            </a:r>
          </a:p>
          <a:p>
            <a:r>
              <a:t>• Confusion matrix and performance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Automatically recognize handwritten digits (0–9)</a:t>
            </a:r>
          </a:p>
          <a:p>
            <a:r>
              <a:t>• Reduce manual effort in digit classification</a:t>
            </a:r>
          </a:p>
          <a:p>
            <a:r>
              <a:t>• Use deep learning techniques for accurate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MNIST in CSV format from Kaggle</a:t>
            </a:r>
          </a:p>
          <a:p>
            <a:r>
              <a:t>• 785 columns: 1 label + 784 pixel values</a:t>
            </a:r>
          </a:p>
          <a:p>
            <a:r>
              <a:t>• Images: 28x28 grayscale (flattened)</a:t>
            </a:r>
          </a:p>
          <a:p>
            <a:r>
              <a:t>• Pixel values range: 0 to 255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TensorFlow / Keras</a:t>
            </a:r>
          </a:p>
          <a:p>
            <a:r>
              <a:t>• Pandas, NumPy, scikit-learn</a:t>
            </a:r>
          </a:p>
          <a:p>
            <a:r>
              <a:t>• Matplotlib (optional visualization)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dataset using Pandas</a:t>
            </a:r>
          </a:p>
          <a:p>
            <a:r>
              <a:t>• Normalized pixel values to [0, 1]</a:t>
            </a:r>
          </a:p>
          <a:p>
            <a:r>
              <a:t>• Reshaped input to (28, 28, 1) for CNN</a:t>
            </a:r>
          </a:p>
          <a:p>
            <a:r>
              <a:t>• Train/test split: 90%/10%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Conv2D (32 filters, 3x3) + ReLU</a:t>
            </a:r>
          </a:p>
          <a:p>
            <a:r>
              <a:t>• MaxPooling2D (2x2)</a:t>
            </a:r>
          </a:p>
          <a:p>
            <a:r>
              <a:t>• Conv2D (64 filters, 3x3) + ReLU</a:t>
            </a:r>
          </a:p>
          <a:p>
            <a:r>
              <a:t>• MaxPooling2D (2x2)</a:t>
            </a:r>
          </a:p>
          <a:p>
            <a:r>
              <a:t>• Flatten → Dense (64) → Dense (10, softmax)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Optimizer: Adam</a:t>
            </a:r>
          </a:p>
          <a:p>
            <a:r>
              <a:t>• Loss Function: Sparse Categorical Crossentropy</a:t>
            </a:r>
          </a:p>
          <a:p>
            <a:r>
              <a:t>• Metrics: Accuracy</a:t>
            </a:r>
          </a:p>
          <a:p>
            <a:r>
              <a:t>• Epochs: 5</a:t>
            </a:r>
          </a:p>
          <a:p>
            <a:r>
              <a:t>• Validation Accuracy: ~98%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predicts handwritten digits with high accuracy</a:t>
            </a:r>
          </a:p>
          <a:p>
            <a:r>
              <a:t>• Visual prediction example shown using matplotlib</a:t>
            </a:r>
          </a:p>
          <a:p>
            <a:r>
              <a:t>• Model saved for future use or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Input: Sample image from test data</a:t>
            </a:r>
          </a:p>
          <a:p>
            <a:r>
              <a:t>• Output: Prediction from model.predict()</a:t>
            </a:r>
          </a:p>
          <a:p>
            <a:r>
              <a:t>• Visualization using matplotlib</a:t>
            </a:r>
          </a:p>
          <a:p>
            <a:r>
              <a:t>• Easy to extend for real-time input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300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Handwritten Digit Recognition using CNN</vt:lpstr>
      <vt:lpstr>Problem Statement</vt:lpstr>
      <vt:lpstr>Dataset Overview</vt:lpstr>
      <vt:lpstr>Tools &amp; Technologies</vt:lpstr>
      <vt:lpstr>Data Preprocessing</vt:lpstr>
      <vt:lpstr>CNN Architecture</vt:lpstr>
      <vt:lpstr>Training &amp; Evaluation</vt:lpstr>
      <vt:lpstr>Results</vt:lpstr>
      <vt:lpstr>Demo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DIVYANSH SHUKLA</cp:lastModifiedBy>
  <cp:revision>2</cp:revision>
  <dcterms:created xsi:type="dcterms:W3CDTF">2013-01-27T09:14:16Z</dcterms:created>
  <dcterms:modified xsi:type="dcterms:W3CDTF">2025-07-14T17:01:42Z</dcterms:modified>
  <cp:category/>
</cp:coreProperties>
</file>