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8400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16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87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88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5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68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04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5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8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4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5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2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1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8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2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Resume Screening Using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Automating Recruitment with Neural Networks</a:t>
            </a:r>
          </a:p>
          <a:p>
            <a:r>
              <a:t>By: Divyansh Shukla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260">
        <p:split orient="vert"/>
      </p:transition>
    </mc:Choice>
    <mc:Fallback>
      <p:transition spd="slow" advTm="3260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Transformer-based models (e.g., BERT) for better context understanding.</a:t>
            </a:r>
          </a:p>
          <a:p>
            <a:r>
              <a:t>- Deploy model via Flask API or integrate into ATS systems.</a:t>
            </a:r>
          </a:p>
          <a:p>
            <a:r>
              <a:t>- Add resume ranking based on experience and skills.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Deep learning enables scalable and consistent resume screening.</a:t>
            </a:r>
          </a:p>
          <a:p>
            <a:r>
              <a:t>- Helps companies identify the right candidates faster.</a:t>
            </a:r>
          </a:p>
          <a:p>
            <a:r>
              <a:t>- Future integrations can include NLP-powered chatbots and job-role prediction.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Recruiters face a high volume of resumes, making manual screening slow, inconsistent, and biased.</a:t>
            </a:r>
          </a:p>
          <a:p>
            <a:r>
              <a:rPr dirty="0"/>
              <a:t>Goal: Automate resume screening to classify resumes as suitable or not based on job criteria.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008" y="457201"/>
            <a:ext cx="7479792" cy="1280159"/>
          </a:xfrm>
        </p:spPr>
        <p:txBody>
          <a:bodyPr/>
          <a:lstStyle/>
          <a:p>
            <a:r>
              <a:rPr dirty="0"/>
              <a:t>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45792"/>
            <a:ext cx="7704667" cy="3332816"/>
          </a:xfrm>
        </p:spPr>
        <p:txBody>
          <a:bodyPr>
            <a:normAutofit lnSpcReduction="10000"/>
          </a:bodyPr>
          <a:lstStyle/>
          <a:p>
            <a:r>
              <a:rPr dirty="0"/>
              <a:t>1. Data labeling is subjective and limited.</a:t>
            </a:r>
          </a:p>
          <a:p>
            <a:r>
              <a:rPr dirty="0"/>
              <a:t>2. Resumes vary in format and structure.</a:t>
            </a:r>
          </a:p>
          <a:p>
            <a:r>
              <a:rPr dirty="0"/>
              <a:t>3. Unstructured text makes feature extraction hard.</a:t>
            </a:r>
          </a:p>
          <a:p>
            <a:r>
              <a:rPr dirty="0"/>
              <a:t>4. CNN may not suit text classification directly.</a:t>
            </a:r>
          </a:p>
          <a:p>
            <a:r>
              <a:rPr dirty="0"/>
              <a:t>5. Imbalanced classes bias the model.</a:t>
            </a:r>
          </a:p>
          <a:p>
            <a:r>
              <a:rPr dirty="0"/>
              <a:t>6. Keywords lack semantic understanding.</a:t>
            </a:r>
          </a:p>
          <a:p>
            <a:r>
              <a:rPr dirty="0"/>
              <a:t>7. Flask app may have performance/security issues.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912" y="457201"/>
            <a:ext cx="6373368" cy="1472183"/>
          </a:xfrm>
        </p:spPr>
        <p:txBody>
          <a:bodyPr/>
          <a:lstStyle/>
          <a:p>
            <a:r>
              <a:rPr dirty="0"/>
              <a:t>Proposed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73936"/>
            <a:ext cx="7704667" cy="3593592"/>
          </a:xfrm>
        </p:spPr>
        <p:txBody>
          <a:bodyPr>
            <a:normAutofit/>
          </a:bodyPr>
          <a:lstStyle/>
          <a:p>
            <a:r>
              <a:rPr dirty="0"/>
              <a:t>• Use labeled or clustered datasets.</a:t>
            </a:r>
          </a:p>
          <a:p>
            <a:r>
              <a:rPr dirty="0"/>
              <a:t>• Preprocess with NLP tools (</a:t>
            </a:r>
            <a:r>
              <a:rPr lang="en-US" dirty="0" err="1"/>
              <a:t>spaCy</a:t>
            </a:r>
            <a:r>
              <a:rPr dirty="0"/>
              <a:t>, NLTK).</a:t>
            </a:r>
          </a:p>
          <a:p>
            <a:r>
              <a:rPr dirty="0"/>
              <a:t>• Use embeddings (TF-IDF, BERT) for features.</a:t>
            </a:r>
          </a:p>
          <a:p>
            <a:r>
              <a:rPr dirty="0"/>
              <a:t>• Prefer SVM/</a:t>
            </a:r>
            <a:r>
              <a:rPr dirty="0" err="1"/>
              <a:t>LogReg</a:t>
            </a:r>
            <a:r>
              <a:rPr dirty="0"/>
              <a:t>/BERT over CNN for text.</a:t>
            </a:r>
          </a:p>
          <a:p>
            <a:r>
              <a:rPr dirty="0"/>
              <a:t>• Evaluate with precision, recall, </a:t>
            </a:r>
            <a:r>
              <a:rPr lang="en-US" dirty="0"/>
              <a:t>and </a:t>
            </a:r>
            <a:r>
              <a:rPr dirty="0"/>
              <a:t>F1-score.</a:t>
            </a:r>
          </a:p>
          <a:p>
            <a:r>
              <a:rPr dirty="0"/>
              <a:t>• Incorporate HR feedback for model tuning.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99615"/>
          </a:xfrm>
        </p:spPr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997" y="2255520"/>
            <a:ext cx="7704667" cy="3332816"/>
          </a:xfrm>
        </p:spPr>
        <p:txBody>
          <a:bodyPr/>
          <a:lstStyle/>
          <a:p>
            <a:r>
              <a:rPr dirty="0"/>
              <a:t>- Resume screening is a critical step in recruitment.</a:t>
            </a:r>
          </a:p>
          <a:p>
            <a:r>
              <a:rPr dirty="0"/>
              <a:t>- Manual screening is:</a:t>
            </a:r>
          </a:p>
          <a:p>
            <a:r>
              <a:rPr dirty="0"/>
              <a:t>  - Time-consuming</a:t>
            </a:r>
          </a:p>
          <a:p>
            <a:r>
              <a:rPr dirty="0"/>
              <a:t>  - Subjective and inconsistent</a:t>
            </a:r>
          </a:p>
          <a:p>
            <a:r>
              <a:rPr dirty="0"/>
              <a:t>- Goal: Build an intelligent system to automatically classify resumes into relevant job categories using deep learning.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34"/>
    </mc:Choice>
    <mc:Fallback>
      <p:transition spd="slow" advTm="48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Name: UpdatedResumeDataSet.csv</a:t>
            </a:r>
          </a:p>
          <a:p>
            <a:r>
              <a:t>- Columns:</a:t>
            </a:r>
          </a:p>
          <a:p>
            <a:r>
              <a:t>  - Resume: Free-text content of candidate resumes.</a:t>
            </a:r>
          </a:p>
          <a:p>
            <a:r>
              <a:t>  - Category: Labeled job role (e.g., Data Science, HR, DevOps).</a:t>
            </a:r>
          </a:p>
          <a:p>
            <a:r>
              <a:t>- Challenge: Text is unstructured and varied in length/content.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1"/>
    </mc:Choice>
    <mc:Fallback>
      <p:transition spd="slow" advTm="35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82368"/>
            <a:ext cx="7704667" cy="3332816"/>
          </a:xfrm>
        </p:spPr>
        <p:txBody>
          <a:bodyPr/>
          <a:lstStyle/>
          <a:p>
            <a:r>
              <a:rPr dirty="0"/>
              <a:t>- Steps:</a:t>
            </a:r>
          </a:p>
          <a:p>
            <a:r>
              <a:rPr dirty="0"/>
              <a:t>  - Remove HTML tags and punctuation</a:t>
            </a:r>
          </a:p>
          <a:p>
            <a:r>
              <a:rPr dirty="0"/>
              <a:t>  - Convert text to lowercase</a:t>
            </a:r>
          </a:p>
          <a:p>
            <a:r>
              <a:rPr dirty="0"/>
              <a:t>  - Remove stop words and non-alphabetic tokens</a:t>
            </a:r>
          </a:p>
          <a:p>
            <a:r>
              <a:rPr lang="en-US" dirty="0"/>
              <a:t> </a:t>
            </a:r>
            <a:r>
              <a:rPr dirty="0"/>
              <a:t>Lemmatization for word normalization</a:t>
            </a:r>
          </a:p>
          <a:p>
            <a:r>
              <a:rPr dirty="0"/>
              <a:t>- Libraries: NLTK, re, Beautiful Soup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33"/>
    </mc:Choice>
    <mc:Fallback>
      <p:transition spd="slow" advTm="183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Text cannot be used directly in deep learning models.</a:t>
            </a:r>
          </a:p>
          <a:p>
            <a:r>
              <a:t>- Solutions:</a:t>
            </a:r>
          </a:p>
          <a:p>
            <a:r>
              <a:t>  - TF-IDF: Statistical approach for word importance.</a:t>
            </a:r>
          </a:p>
          <a:p>
            <a:r>
              <a:t>  - Tokenizer + Padding: Used for embedding layers.</a:t>
            </a:r>
          </a:p>
          <a:p>
            <a:r>
              <a:t>- Output: Sequences or vectors representing each resume.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Deep Learning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- Framework: TensorFlow / Keras</a:t>
            </a:r>
          </a:p>
          <a:p>
            <a:r>
              <a:t>- Typical architecture:</a:t>
            </a:r>
          </a:p>
          <a:p>
            <a:r>
              <a:t>  - Input Layer / Embedding Layer</a:t>
            </a:r>
          </a:p>
          <a:p>
            <a:r>
              <a:t>  - Dense Layer(s) with ReLU activation</a:t>
            </a:r>
          </a:p>
          <a:p>
            <a:r>
              <a:t>  - Dropout Layer (optional for regularization)</a:t>
            </a:r>
          </a:p>
          <a:p>
            <a:r>
              <a:t>  - Output Layer with Softmax (multi-class classification)</a:t>
            </a:r>
          </a:p>
          <a:p>
            <a:endParaRPr/>
          </a:p>
          <a:p>
            <a:r>
              <a:t>model = Sequential()</a:t>
            </a:r>
          </a:p>
          <a:p>
            <a:r>
              <a:t>model.add(Dense(128, activation='relu', input_shape=(input_dim,)))</a:t>
            </a:r>
          </a:p>
          <a:p>
            <a:r>
              <a:t>model.add(Dense(64, activation='relu'))</a:t>
            </a:r>
          </a:p>
          <a:p>
            <a:r>
              <a:t>model.add(Dense(num_classes, activation='softmax'))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Loss Function: Categorical Crossentropy</a:t>
            </a:r>
          </a:p>
          <a:p>
            <a:r>
              <a:t>- Optimizer: Adam</a:t>
            </a:r>
          </a:p>
          <a:p>
            <a:r>
              <a:t>- Metrics: Accuracy</a:t>
            </a:r>
          </a:p>
          <a:p>
            <a:r>
              <a:t>- Training with model.fit()</a:t>
            </a:r>
          </a:p>
          <a:p>
            <a:r>
              <a:t>- Hyperparameters:</a:t>
            </a:r>
          </a:p>
          <a:p>
            <a:r>
              <a:t>  - Epochs: ~10–20</a:t>
            </a:r>
          </a:p>
          <a:p>
            <a:r>
              <a:t>  - Batch Size: 32 or 64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 Score: Measures correct predictions</a:t>
            </a:r>
          </a:p>
          <a:p>
            <a:r>
              <a:t>- Confusion Matrix: Visualizes misclassifications</a:t>
            </a:r>
          </a:p>
          <a:p>
            <a:r>
              <a:t>- Performance visualization with Seaborn or Matplotlib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The model achieved high classification accuracy.</a:t>
            </a:r>
          </a:p>
          <a:p>
            <a:r>
              <a:t>- Effectively distinguishes between:</a:t>
            </a:r>
          </a:p>
          <a:p>
            <a:r>
              <a:t>  - Data Science</a:t>
            </a:r>
          </a:p>
          <a:p>
            <a:r>
              <a:t>  - HR</a:t>
            </a:r>
          </a:p>
          <a:p>
            <a:r>
              <a:t>  - DevOps</a:t>
            </a:r>
          </a:p>
          <a:p>
            <a:r>
              <a:t>  - Web Development</a:t>
            </a:r>
          </a:p>
          <a:p>
            <a:r>
              <a:t>  - etc.</a:t>
            </a:r>
          </a:p>
          <a:p>
            <a:r>
              <a:t>- Can significantly reduce recruiter workload.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</TotalTime>
  <Words>632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Resume Screening Using Deep Learning</vt:lpstr>
      <vt:lpstr>Problem Statement</vt:lpstr>
      <vt:lpstr>Dataset Overview</vt:lpstr>
      <vt:lpstr>Data Preprocessing</vt:lpstr>
      <vt:lpstr>Text Vectorization</vt:lpstr>
      <vt:lpstr>Deep Learning Model Architecture</vt:lpstr>
      <vt:lpstr>Model Training</vt:lpstr>
      <vt:lpstr>Evaluation</vt:lpstr>
      <vt:lpstr>Results</vt:lpstr>
      <vt:lpstr>Future Work</vt:lpstr>
      <vt:lpstr>Conclusion</vt:lpstr>
      <vt:lpstr>Problem Statement</vt:lpstr>
      <vt:lpstr>Key Challenges</vt:lpstr>
      <vt:lpstr>Proposed Solutions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DIVYANSH SHUKLA</cp:lastModifiedBy>
  <cp:revision>5</cp:revision>
  <dcterms:created xsi:type="dcterms:W3CDTF">2013-01-27T09:14:16Z</dcterms:created>
  <dcterms:modified xsi:type="dcterms:W3CDTF">2025-06-24T06:39:35Z</dcterms:modified>
  <cp:category/>
</cp:coreProperties>
</file>