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2740" y="2660333"/>
            <a:ext cx="8229600" cy="1143000"/>
          </a:xfrm>
        </p:spPr>
        <p:txBody>
          <a:bodyPr>
            <a:noAutofit/>
          </a:bodyPr>
          <a:lstStyle/>
          <a:p>
            <a:r>
              <a:rPr sz="9600" b="1">
                <a:solidFill>
                  <a:schemeClr val="accent1"/>
                </a:solidFill>
              </a:rPr>
              <a:t>Abstract Class </a:t>
            </a:r>
            <a:endParaRPr sz="9600" b="1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an Abstract Class?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An abstract class is a class that cannot be instantiated.</a:t>
            </a:r>
          </a:p>
          <a:p>
            <a:r>
              <a:t>It can have both abstract methods (without body) and non-abstract methods (with implementation).</a:t>
            </a:r>
          </a:p>
          <a:p>
            <a:r>
              <a:t>Used to provide a base class for other classes.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Syntax of Abstract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9710" y="1600200"/>
            <a:ext cx="8756015" cy="45262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/>
              <a:t> </a:t>
            </a:r>
            <a:r>
              <a:rPr sz="2800"/>
              <a:t>public abstract class Animal</a:t>
            </a:r>
            <a:endParaRPr sz="2800"/>
          </a:p>
          <a:p>
            <a:pPr marL="0" indent="0">
              <a:buNone/>
            </a:pPr>
            <a:r>
              <a:rPr lang="en-US" sz="2800"/>
              <a:t> </a:t>
            </a:r>
            <a:r>
              <a:rPr sz="2800"/>
              <a:t>{</a:t>
            </a:r>
            <a:endParaRPr sz="2800"/>
          </a:p>
          <a:p>
            <a:pPr marL="0" indent="0">
              <a:buNone/>
            </a:pPr>
            <a:r>
              <a:rPr sz="2800"/>
              <a:t>    public abstract void MakeSound();  // abstract</a:t>
            </a:r>
            <a:r>
              <a:rPr lang="en-US" sz="2800"/>
              <a:t> method</a:t>
            </a:r>
            <a:endParaRPr sz="2800"/>
          </a:p>
          <a:p>
            <a:pPr marL="0" indent="0">
              <a:buNone/>
            </a:pPr>
            <a:r>
              <a:rPr sz="2800"/>
              <a:t>   </a:t>
            </a:r>
            <a:r>
              <a:rPr lang="en-US" sz="2800"/>
              <a:t> </a:t>
            </a:r>
            <a:r>
              <a:rPr sz="2800"/>
              <a:t>public void Sleep()                // non-abstract method</a:t>
            </a:r>
            <a:endParaRPr sz="2800"/>
          </a:p>
          <a:p>
            <a:pPr marL="0" indent="0">
              <a:buNone/>
            </a:pPr>
            <a:r>
              <a:rPr sz="2800"/>
              <a:t>    {</a:t>
            </a:r>
            <a:endParaRPr sz="2800"/>
          </a:p>
          <a:p>
            <a:pPr marL="0" indent="0">
              <a:buNone/>
            </a:pPr>
            <a:r>
              <a:rPr sz="2800"/>
              <a:t>        Console.WriteLine("Sleeping...");</a:t>
            </a:r>
            <a:endParaRPr sz="2800"/>
          </a:p>
          <a:p>
            <a:pPr marL="0" indent="0">
              <a:buNone/>
            </a:pPr>
            <a:r>
              <a:rPr sz="2800"/>
              <a:t>    }</a:t>
            </a:r>
            <a:endParaRPr sz="2800"/>
          </a:p>
          <a:p>
            <a:pPr marL="0" indent="0">
              <a:buNone/>
            </a:pPr>
            <a:r>
              <a:rPr sz="2800"/>
              <a:t>}</a:t>
            </a:r>
            <a:endParaRPr sz="2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Inheriting Abstract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</a:p>
          <a:p>
            <a:pPr marL="0" indent="0">
              <a:buNone/>
            </a:pPr>
            <a:r>
              <a:t>public class Dog : Animal</a:t>
            </a:r>
          </a:p>
          <a:p>
            <a:pPr marL="0" indent="0">
              <a:buNone/>
            </a:pPr>
            <a:r>
              <a:t>{</a:t>
            </a:r>
          </a:p>
          <a:p>
            <a:pPr marL="0" indent="0">
              <a:buNone/>
            </a:pPr>
            <a:r>
              <a:t>  public override void MakeSound()</a:t>
            </a:r>
          </a:p>
          <a:p>
            <a:pPr marL="0" indent="0">
              <a:buNone/>
            </a:pPr>
            <a:r>
              <a:t>{</a:t>
            </a:r>
          </a:p>
          <a:p>
            <a:pPr marL="0" indent="0">
              <a:buNone/>
            </a:pPr>
            <a:r>
              <a:t>        Console.WriteLine("Bark!");</a:t>
            </a:r>
          </a:p>
          <a:p>
            <a:pPr marL="0" indent="0">
              <a:buNone/>
            </a:pPr>
            <a:r>
              <a:t>    }</a:t>
            </a:r>
          </a:p>
          <a:p>
            <a:pPr marL="0" indent="0">
              <a:buNone/>
            </a:pPr>
            <a:r>
              <a:rPr lang="en-US"/>
              <a:t>  </a:t>
            </a:r>
            <a:r>
              <a:t>}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Features of Abstract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t>Can contain:</a:t>
            </a:r>
          </a:p>
          <a:p>
            <a:pPr marL="0" indent="0">
              <a:buNone/>
            </a:pPr>
          </a:p>
          <a:p>
            <a:r>
              <a:t>Abstract methods</a:t>
            </a:r>
          </a:p>
          <a:p>
            <a:r>
              <a:t>Concrete methods</a:t>
            </a:r>
          </a:p>
          <a:p>
            <a:r>
              <a:t>Fields, Properties, Constructors</a:t>
            </a:r>
          </a:p>
          <a:p>
            <a:r>
              <a:t>Supports inheritance</a:t>
            </a:r>
          </a:p>
          <a:p>
            <a:r>
              <a:t>Cannot be sealed or instantiated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When to Use Abstract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When you want to provide a base class with common functionality.</a:t>
            </a:r>
          </a:p>
          <a:p>
            <a:r>
              <a:t>When you need to define shared code and enforce method implementation.</a:t>
            </a:r>
          </a:p>
          <a:p>
            <a:r>
              <a:t>When the relationship is "is-a" (e.g., Dog is an Animal).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Real-Life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1106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sz="1600"/>
              <a:t>abstract class Vehicle</a:t>
            </a:r>
            <a:endParaRPr sz="1600"/>
          </a:p>
          <a:p>
            <a:pPr marL="0" indent="0">
              <a:buNone/>
            </a:pPr>
            <a:r>
              <a:rPr sz="1600"/>
              <a:t>{</a:t>
            </a:r>
            <a:endParaRPr sz="1600"/>
          </a:p>
          <a:p>
            <a:pPr marL="0" indent="0">
              <a:buNone/>
            </a:pPr>
            <a:r>
              <a:rPr sz="1600"/>
              <a:t>    public abstract void Start();</a:t>
            </a:r>
            <a:endParaRPr sz="1600"/>
          </a:p>
          <a:p>
            <a:pPr marL="0" indent="0">
              <a:buNone/>
            </a:pPr>
            <a:r>
              <a:rPr sz="1600"/>
              <a:t>    public void Stop()</a:t>
            </a:r>
            <a:endParaRPr sz="1600"/>
          </a:p>
          <a:p>
            <a:pPr marL="0" indent="0">
              <a:buNone/>
            </a:pPr>
            <a:r>
              <a:rPr sz="1600"/>
              <a:t>   {</a:t>
            </a:r>
            <a:endParaRPr sz="1600"/>
          </a:p>
          <a:p>
            <a:pPr marL="0" indent="0">
              <a:buNone/>
            </a:pPr>
            <a:r>
              <a:rPr sz="1600"/>
              <a:t>       Console.WriteLine("Vehicle Stopped");</a:t>
            </a:r>
            <a:endParaRPr sz="1600"/>
          </a:p>
          <a:p>
            <a:pPr marL="0" indent="0">
              <a:buNone/>
            </a:pPr>
            <a:r>
              <a:rPr sz="1600"/>
              <a:t>    }</a:t>
            </a:r>
            <a:endParaRPr sz="1600"/>
          </a:p>
          <a:p>
            <a:pPr marL="0" indent="0">
              <a:buNone/>
            </a:pPr>
            <a:r>
              <a:rPr sz="1600"/>
              <a:t>}</a:t>
            </a:r>
            <a:endParaRPr sz="1600"/>
          </a:p>
          <a:p>
            <a:endParaRPr sz="1600"/>
          </a:p>
          <a:p>
            <a:pPr marL="0" indent="0">
              <a:buNone/>
            </a:pPr>
            <a:r>
              <a:rPr sz="1600"/>
              <a:t>class Car : Vehicle</a:t>
            </a:r>
            <a:endParaRPr sz="1600"/>
          </a:p>
          <a:p>
            <a:pPr marL="0" indent="0">
              <a:buNone/>
            </a:pPr>
            <a:r>
              <a:rPr sz="1600"/>
              <a:t>{</a:t>
            </a:r>
            <a:endParaRPr sz="1600"/>
          </a:p>
          <a:p>
            <a:pPr marL="0" indent="0">
              <a:buNone/>
            </a:pPr>
            <a:r>
              <a:rPr sz="1600"/>
              <a:t>    public override void Start()</a:t>
            </a:r>
            <a:endParaRPr sz="1600"/>
          </a:p>
          <a:p>
            <a:pPr marL="0" indent="0">
              <a:buNone/>
            </a:pPr>
            <a:r>
              <a:rPr sz="1600"/>
              <a:t>    {</a:t>
            </a:r>
            <a:endParaRPr sz="1600"/>
          </a:p>
          <a:p>
            <a:pPr marL="0" indent="0">
              <a:buNone/>
            </a:pPr>
            <a:r>
              <a:rPr sz="1600"/>
              <a:t>        Console.WriteLine("Car Started");</a:t>
            </a:r>
            <a:endParaRPr sz="1600"/>
          </a:p>
          <a:p>
            <a:pPr marL="0" indent="0">
              <a:buNone/>
            </a:pPr>
            <a:r>
              <a:rPr sz="1600"/>
              <a:t>    }</a:t>
            </a:r>
            <a:endParaRPr sz="1600"/>
          </a:p>
          <a:p>
            <a:pPr marL="0" indent="0">
              <a:buNone/>
            </a:pPr>
            <a:r>
              <a:rPr sz="1600"/>
              <a:t>}</a:t>
            </a:r>
            <a:endParaRPr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1220</Words>
  <Application>WPS Slides</Application>
  <PresentationFormat>On-screen Show (4:3)</PresentationFormat>
  <Paragraphs>64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Arial</vt:lpstr>
      <vt:lpstr>SimSun</vt:lpstr>
      <vt:lpstr>Wingdings</vt:lpstr>
      <vt:lpstr>Arial</vt:lpstr>
      <vt:lpstr>Calibri</vt:lpstr>
      <vt:lpstr>Microsoft YaHei</vt:lpstr>
      <vt:lpstr>Arial Unicode MS</vt:lpstr>
      <vt:lpstr>Office Theme</vt:lpstr>
      <vt:lpstr>Abstract Class in C#</vt:lpstr>
      <vt:lpstr>What is an Abstract Class?</vt:lpstr>
      <vt:lpstr>Syntax of Abstract Class</vt:lpstr>
      <vt:lpstr>Inheriting Abstract Class</vt:lpstr>
      <vt:lpstr>Features of Abstract Class</vt:lpstr>
      <vt:lpstr>When to Use Abstract Class</vt:lpstr>
      <vt:lpstr>Real-Life Example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dc:description>generated using python-pptx</dc:description>
  <cp:lastModifiedBy>DIVYANSHU SHEKHAR</cp:lastModifiedBy>
  <cp:revision>2</cp:revision>
  <dcterms:created xsi:type="dcterms:W3CDTF">2013-01-27T09:14:00Z</dcterms:created>
  <dcterms:modified xsi:type="dcterms:W3CDTF">2025-05-13T11:35:27Z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95D6886008074C209584E7739D5B152F_12</vt:lpwstr>
  </property>
  <property fmtid="{D5CDD505-2E9C-101B-9397-08002B2CF9AE}" pid="3" name="KSOProductBuildVer">
    <vt:lpwstr>1033-12.2.0.20795</vt:lpwstr>
  </property>
</Properties>
</file>