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Bubble Sort?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comparison-based sorting algorithm</a:t>
            </a:r>
          </a:p>
          <a:p>
            <a:r>
              <a:t>- Repeatedly compares and swaps adjacent elements</a:t>
            </a:r>
          </a:p>
          <a:p>
            <a:r>
              <a:t>- Continues until the list is sorted</a:t>
            </a:r>
          </a:p>
          <a:p/>
          <a:p>
            <a:r>
              <a:t>Example:</a:t>
            </a:r>
          </a:p>
          <a:p>
            <a:r>
              <a:t>Unsorted → [5, 3, 8, 4, 2]</a:t>
            </a:r>
          </a:p>
          <a:p>
            <a:r>
              <a:t>Sorted → [2, 3, 4, 5, 8]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Bubble Sort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 each pair of adjacent items</a:t>
            </a:r>
          </a:p>
          <a:p>
            <a:r>
              <a:t>- Swap if the first is greater than the second</a:t>
            </a:r>
          </a:p>
          <a:p>
            <a:r>
              <a:t>- Largest unsorted element 'bubbles' to the end in each pass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Array: [4, 3, 2, 1]</a:t>
            </a:r>
          </a:p>
          <a:p/>
          <a:p>
            <a:r>
              <a:t>- Pass 1: [3, 2, 1, 4]</a:t>
            </a:r>
          </a:p>
          <a:p>
            <a:r>
              <a:t>- Pass 2: [2, 1, 3, 4]</a:t>
            </a:r>
          </a:p>
          <a:p>
            <a:r>
              <a:t>- Pass 3: [1, 2, 3, 4]</a:t>
            </a:r>
          </a:p>
          <a:p/>
          <a:p>
            <a:r>
              <a:t>Each pass places the next largest item in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Bubble Sort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i from 0 to n-1</a:t>
            </a:r>
          </a:p>
          <a:p>
            <a:r>
              <a:t>    for j from 0 to n-i-1</a:t>
            </a:r>
          </a:p>
          <a:p>
            <a:r>
              <a:t>        if arr[j] &gt; arr[j+1]</a:t>
            </a:r>
          </a:p>
          <a:p>
            <a:r>
              <a:t>            swap(arr[j], arr[j+1])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&amp;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 Complexity:</a:t>
            </a:r>
          </a:p>
          <a:p>
            <a:r>
              <a:t>- Best Case: O(n)</a:t>
            </a:r>
          </a:p>
          <a:p>
            <a:r>
              <a:t>- Average Case: O(n²)</a:t>
            </a:r>
          </a:p>
          <a:p>
            <a:r>
              <a:t>- Worst Case: O(n²)</a:t>
            </a:r>
          </a:p>
          <a:p/>
          <a:p>
            <a:r>
              <a:t>Space Complexity: O(1) (in-place sorting)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- Easy to understand and implement</a:t>
            </a:r>
          </a:p>
          <a:p>
            <a:r>
              <a:t>- No extra memory required</a:t>
            </a:r>
          </a:p>
          <a:p/>
          <a:p>
            <a:r>
              <a:t>Disadvantages:</a:t>
            </a:r>
          </a:p>
          <a:p>
            <a:r>
              <a:t>- Inefficient for large datasets</a:t>
            </a:r>
          </a:p>
          <a:p>
            <a:r>
              <a:t>- High time complexity compared to Merge or Quick Sort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Slides</Application>
  <PresentationFormat>On-screen Show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What is Bubble Sort?</vt:lpstr>
      <vt:lpstr>How Bubble Sort Works</vt:lpstr>
      <vt:lpstr>Step-by-Step Example</vt:lpstr>
      <vt:lpstr>Bubble Sort Pseudocode</vt:lpstr>
      <vt:lpstr>Time &amp; Space Complexity</vt:lpstr>
      <vt:lpstr>Advantages &amp; 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3</cp:revision>
  <dcterms:created xsi:type="dcterms:W3CDTF">2013-01-27T09:14:00Z</dcterms:created>
  <dcterms:modified xsi:type="dcterms:W3CDTF">2025-05-02T11:10:37Z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25BAB95D6C274C01A03DB6FD3D9D2B4C_13</vt:lpwstr>
  </property>
  <property fmtid="{D5CDD505-2E9C-101B-9397-08002B2CF9AE}" pid="3" name="KSOProductBuildVer">
    <vt:lpwstr>1033-12.2.0.20795</vt:lpwstr>
  </property>
</Properties>
</file>