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340" y="2208848"/>
            <a:ext cx="8229600" cy="1143000"/>
          </a:xfrm>
        </p:spPr>
        <p:txBody>
          <a:bodyPr>
            <a:noAutofit/>
          </a:bodyPr>
          <a:lstStyle/>
          <a:p>
            <a:r>
              <a:rPr sz="8800">
                <a:solidFill>
                  <a:schemeClr val="tx2"/>
                </a:solidFill>
              </a:rPr>
              <a:t>Class and Object</a:t>
            </a:r>
            <a:endParaRPr sz="8800">
              <a:solidFill>
                <a:schemeClr val="tx2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451090" y="26441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OOP is a programming paradigm based on </a:t>
            </a:r>
            <a:r>
              <a:rPr lang="en-US"/>
              <a:t>‘</a:t>
            </a:r>
            <a:r>
              <a:t>objects</a:t>
            </a:r>
            <a:r>
              <a:rPr lang="en-US"/>
              <a:t>’</a:t>
            </a:r>
            <a:r>
              <a:t>.</a:t>
            </a:r>
          </a:p>
          <a:p>
            <a:r>
              <a:t>Key principles:</a:t>
            </a:r>
          </a:p>
          <a:p>
            <a:r>
              <a:rPr lang="en-US"/>
              <a:t> </a:t>
            </a:r>
            <a:r>
              <a:t>Encapsulation</a:t>
            </a:r>
          </a:p>
          <a:p>
            <a:r>
              <a:rPr lang="en-US"/>
              <a:t> </a:t>
            </a:r>
            <a:r>
              <a:t>Inheritance</a:t>
            </a:r>
          </a:p>
          <a:p>
            <a:r>
              <a:rPr lang="en-US"/>
              <a:t> </a:t>
            </a:r>
            <a:r>
              <a:t>Polymorphism</a:t>
            </a:r>
          </a:p>
          <a:p>
            <a:r>
              <a:rPr lang="en-US"/>
              <a:t> </a:t>
            </a:r>
            <a:r>
              <a:t>Abstraction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Class</a:t>
            </a:r>
            <a:r>
              <a:rPr lang="en-US"/>
              <a:t>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/>
          </a:bodyPr>
          <a:lstStyle/>
          <a:p>
            <a:r>
              <a:t>A class is a blueprint for creating objects.</a:t>
            </a:r>
          </a:p>
          <a:p>
            <a:r>
              <a:t>It defines properties (fields) and methods (functions).</a:t>
            </a:r>
          </a:p>
          <a:p/>
          <a:p>
            <a:r>
              <a:rPr sz="2800"/>
              <a:t>Syntax:</a:t>
            </a:r>
            <a:endParaRPr sz="2800"/>
          </a:p>
          <a:p>
            <a:pPr marL="0" indent="0">
              <a:buNone/>
            </a:pPr>
            <a:r>
              <a:rPr lang="en-US" sz="2800"/>
              <a:t>     </a:t>
            </a:r>
            <a:r>
              <a:rPr sz="2800"/>
              <a:t>public class Car</a:t>
            </a:r>
            <a:endParaRPr sz="2800"/>
          </a:p>
          <a:p>
            <a:pPr marL="0" indent="0">
              <a:buNone/>
            </a:pPr>
            <a:r>
              <a:rPr lang="en-US" sz="2800"/>
              <a:t>    </a:t>
            </a:r>
            <a:r>
              <a:rPr sz="2800"/>
              <a:t>{</a:t>
            </a:r>
            <a:endParaRPr sz="2800"/>
          </a:p>
          <a:p>
            <a:pPr marL="0" indent="0">
              <a:buNone/>
            </a:pPr>
            <a:r>
              <a:rPr sz="2800"/>
              <a:t>  </a:t>
            </a:r>
            <a:r>
              <a:rPr lang="en-US" sz="2800"/>
              <a:t>  </a:t>
            </a:r>
            <a:r>
              <a:rPr sz="2800"/>
              <a:t>public string color;</a:t>
            </a:r>
            <a:endParaRPr sz="2800"/>
          </a:p>
          <a:p>
            <a:pPr marL="0" indent="0">
              <a:buNone/>
            </a:pPr>
            <a:r>
              <a:rPr sz="2800"/>
              <a:t>    public void Drive()</a:t>
            </a:r>
            <a:endParaRPr sz="2800"/>
          </a:p>
          <a:p>
            <a:pPr marL="0" indent="0">
              <a:buNone/>
            </a:pPr>
            <a:r>
              <a:rPr sz="2800"/>
              <a:t>    {</a:t>
            </a:r>
            <a:endParaRPr sz="2800"/>
          </a:p>
          <a:p>
            <a:pPr marL="0" indent="0">
              <a:buNone/>
            </a:pPr>
            <a:r>
              <a:rPr sz="2800"/>
              <a:t>        Console.WriteLine("Car is driving");</a:t>
            </a:r>
            <a:endParaRPr sz="2800"/>
          </a:p>
          <a:p>
            <a:pPr marL="0" indent="0">
              <a:buNone/>
            </a:pPr>
            <a:r>
              <a:rPr sz="2800"/>
              <a:t>    }</a:t>
            </a:r>
            <a:endParaRPr sz="2800"/>
          </a:p>
          <a:p>
            <a:pPr marL="0" indent="0">
              <a:buNone/>
            </a:pPr>
            <a:r>
              <a:rPr lang="en-US" sz="2800"/>
              <a:t>    </a:t>
            </a:r>
            <a:r>
              <a:rPr sz="2800"/>
              <a:t>}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An object is an instance of a class.</a:t>
            </a:r>
          </a:p>
          <a:p>
            <a:r>
              <a:t>It holds actual values and uses the class</a:t>
            </a:r>
            <a:r>
              <a:rPr lang="en-US"/>
              <a:t>’</a:t>
            </a:r>
            <a:r>
              <a:t>s methods.</a:t>
            </a:r>
          </a:p>
          <a:p/>
          <a:p>
            <a:r>
              <a:t>Example: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Car myCar = new Car();</a:t>
            </a:r>
          </a:p>
          <a:p>
            <a:pPr marL="0" indent="0">
              <a:buNone/>
            </a:pPr>
            <a:r>
              <a:rPr lang="en-US"/>
              <a:t>   </a:t>
            </a:r>
            <a:r>
              <a:t>myCar.color = </a:t>
            </a:r>
            <a:r>
              <a:rPr lang="en-US"/>
              <a:t>“</a:t>
            </a:r>
            <a:r>
              <a:t>Red</a:t>
            </a:r>
            <a:r>
              <a:rPr lang="en-US"/>
              <a:t>”</a:t>
            </a:r>
            <a:r>
              <a:t>;</a:t>
            </a:r>
          </a:p>
          <a:p>
            <a:pPr marL="0" indent="0">
              <a:buNone/>
            </a:pPr>
            <a:r>
              <a:t> </a:t>
            </a:r>
            <a:r>
              <a:rPr lang="en-US"/>
              <a:t>  </a:t>
            </a:r>
            <a:r>
              <a:t>myCar.Drive();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Access Modifiers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public: Accessible from anywhere</a:t>
            </a:r>
          </a:p>
          <a:p>
            <a:r>
              <a:t>private: Accessible only within the class</a:t>
            </a:r>
          </a:p>
          <a:p>
            <a:r>
              <a:t>protected: Accessible within the class and derived classes</a:t>
            </a:r>
          </a:p>
          <a:p>
            <a:r>
              <a:t> internal: Accessible within the same assembly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in C#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lstStyle/>
          <a:p>
            <a:r>
              <a:t>Special method used to initialize objects</a:t>
            </a:r>
          </a:p>
          <a:p>
            <a:r>
              <a:t>Automatically called when an object is created</a:t>
            </a:r>
          </a:p>
          <a:p/>
          <a:p>
            <a:r>
              <a:rPr sz="2500"/>
              <a:t>Example:</a:t>
            </a:r>
            <a:endParaRPr sz="2500"/>
          </a:p>
          <a:p>
            <a:pPr marL="0" indent="0">
              <a:buNone/>
            </a:pPr>
            <a:r>
              <a:rPr lang="en-US" sz="2000"/>
              <a:t>     </a:t>
            </a:r>
            <a:r>
              <a:rPr sz="2000"/>
              <a:t>public class Car</a:t>
            </a:r>
            <a:endParaRPr sz="2000"/>
          </a:p>
          <a:p>
            <a:pPr marL="0" indent="0">
              <a:buNone/>
            </a:pPr>
            <a:r>
              <a:rPr sz="2000"/>
              <a:t> </a:t>
            </a:r>
            <a:r>
              <a:rPr lang="en-US" sz="2000"/>
              <a:t>   </a:t>
            </a:r>
            <a:r>
              <a:rPr sz="2000"/>
              <a:t>{</a:t>
            </a:r>
            <a:endParaRPr sz="2000"/>
          </a:p>
          <a:p>
            <a:pPr marL="0" indent="0">
              <a:buNone/>
            </a:pPr>
            <a:r>
              <a:rPr lang="en-US" sz="2000"/>
              <a:t>   </a:t>
            </a:r>
            <a:r>
              <a:rPr sz="2000"/>
              <a:t>  public string color;</a:t>
            </a:r>
            <a:endParaRPr sz="2000"/>
          </a:p>
          <a:p>
            <a:pPr marL="0" indent="0">
              <a:buNone/>
            </a:pPr>
            <a:r>
              <a:rPr lang="en-US" sz="2000"/>
              <a:t>    </a:t>
            </a:r>
            <a:r>
              <a:rPr sz="2000"/>
              <a:t> public Car(string carColor)</a:t>
            </a:r>
            <a:endParaRPr sz="2000"/>
          </a:p>
          <a:p>
            <a:pPr marL="0" indent="0">
              <a:buNone/>
            </a:pPr>
            <a:r>
              <a:rPr lang="en-US" sz="2000"/>
              <a:t>     </a:t>
            </a:r>
            <a:r>
              <a:rPr sz="2000"/>
              <a:t>{</a:t>
            </a:r>
            <a:endParaRPr sz="2000"/>
          </a:p>
          <a:p>
            <a:pPr marL="0" indent="0">
              <a:buNone/>
            </a:pPr>
            <a:r>
              <a:rPr lang="en-US" sz="2000"/>
              <a:t>     </a:t>
            </a:r>
            <a:r>
              <a:rPr sz="2000"/>
              <a:t> color = carColor;</a:t>
            </a:r>
            <a:endParaRPr sz="2000"/>
          </a:p>
          <a:p>
            <a:pPr marL="0" indent="0">
              <a:buNone/>
            </a:pPr>
            <a:r>
              <a:rPr sz="2000"/>
              <a:t> </a:t>
            </a:r>
            <a:r>
              <a:rPr lang="en-US" sz="2000"/>
              <a:t>    </a:t>
            </a:r>
            <a:r>
              <a:rPr sz="2000"/>
              <a:t>}</a:t>
            </a:r>
            <a:endParaRPr sz="2000"/>
          </a:p>
          <a:p>
            <a:pPr marL="0" indent="0">
              <a:buNone/>
            </a:pPr>
            <a:r>
              <a:rPr lang="en-US" sz="2000"/>
              <a:t>     </a:t>
            </a:r>
            <a:r>
              <a:rPr sz="2000"/>
              <a:t>}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1018</Words>
  <Application>WPS Slides</Application>
  <PresentationFormat>On-screen Show (4:3)</PresentationFormat>
  <Paragraphs>58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4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Class and Object in C#</vt:lpstr>
      <vt:lpstr>Introduction to OOP</vt:lpstr>
      <vt:lpstr>What is a Class?</vt:lpstr>
      <vt:lpstr>What is an Object?</vt:lpstr>
      <vt:lpstr>Access Modifiers in C#</vt:lpstr>
      <vt:lpstr>Constructor in C#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DIVYANSHU SHEKHAR</cp:lastModifiedBy>
  <cp:revision>2</cp:revision>
  <dcterms:created xsi:type="dcterms:W3CDTF">2013-01-27T09:14:00Z</dcterms:created>
  <dcterms:modified xsi:type="dcterms:W3CDTF">2025-05-07T11:31:38Z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42B4C95C713E44E88A5A272AEFF3B27D_13</vt:lpwstr>
  </property>
  <property fmtid="{D5CDD505-2E9C-101B-9397-08002B2CF9AE}" pid="3" name="KSOProductBuildVer">
    <vt:lpwstr>1033-12.2.0.20795</vt:lpwstr>
  </property>
</Properties>
</file>