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3878"/>
            <a:ext cx="8229600" cy="1143000"/>
          </a:xfrm>
        </p:spPr>
        <p:txBody>
          <a:bodyPr>
            <a:noAutofit/>
          </a:bodyPr>
          <a:lstStyle/>
          <a:p>
            <a:r>
              <a:rPr sz="9600" b="1">
                <a:solidFill>
                  <a:srgbClr val="C00000"/>
                </a:solidFill>
              </a:rPr>
              <a:t> MVC Architecture</a:t>
            </a:r>
            <a:endParaRPr sz="96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What is MVC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t>MVC stands for Model - View - Controller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t>A software design pattern for interactive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t> Main Idea: Separate application logic, UI, and input handling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t>1. Model:</a:t>
            </a:r>
          </a:p>
          <a:p>
            <a:pPr marL="0" indent="0">
              <a:buNone/>
            </a:pPr>
            <a:r>
              <a:rPr lang="en-US"/>
              <a:t>      </a:t>
            </a:r>
            <a:r>
              <a:t>   Manages data and business logic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t>Interacts with the database</a:t>
            </a:r>
          </a:p>
          <a:p/>
          <a:p>
            <a:pPr marL="0" indent="0">
              <a:buNone/>
            </a:pPr>
            <a:r>
              <a:t>2. View:</a:t>
            </a:r>
          </a:p>
          <a:p>
            <a:pPr marL="0" indent="0">
              <a:buNone/>
            </a:pPr>
            <a:r>
              <a:t>   </a:t>
            </a:r>
            <a:r>
              <a:rPr lang="en-US"/>
              <a:t>      </a:t>
            </a:r>
            <a:r>
              <a:t>Displays data to the user</a:t>
            </a:r>
          </a:p>
          <a:p>
            <a:pPr marL="0" indent="0">
              <a:buNone/>
            </a:pPr>
            <a:r>
              <a:t>   </a:t>
            </a:r>
            <a:r>
              <a:rPr lang="en-US"/>
              <a:t>      </a:t>
            </a:r>
            <a:r>
              <a:t>Handles UI (User Interface)</a:t>
            </a:r>
          </a:p>
          <a:p/>
          <a:p>
            <a:pPr marL="0" indent="0">
              <a:buNone/>
            </a:pPr>
            <a:r>
              <a:t>3. Controller: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t> Takes user input</a:t>
            </a:r>
          </a:p>
          <a:p>
            <a:pPr marL="0" indent="0">
              <a:buNone/>
            </a:pPr>
            <a:r>
              <a:rPr lang="en-US"/>
              <a:t>         </a:t>
            </a:r>
            <a:r>
              <a:t>Updates Model and 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MVC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Use a graphical representation to show interaction between:</a:t>
            </a:r>
          </a:p>
          <a:p>
            <a:r>
              <a:t>View ↔ Model</a:t>
            </a:r>
          </a:p>
          <a:p>
            <a:r>
              <a:t>Controller ↔ Model &amp; View</a:t>
            </a:r>
          </a:p>
          <a:p/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88815" y="1600200"/>
            <a:ext cx="4582160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t>User interacts with the View (UI)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t>View sends input to Controller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t>Controller processes input using Model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t>Model updates data and sends it back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t>View reflects the updated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6615"/>
            <a:ext cx="8229600" cy="399986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t>Model: Verifies username/password from DB</a:t>
            </a:r>
          </a:p>
          <a:p>
            <a:pPr>
              <a:lnSpc>
                <a:spcPct val="160000"/>
              </a:lnSpc>
            </a:pPr>
            <a:r>
              <a:t>View: Login form with input fields</a:t>
            </a:r>
          </a:p>
          <a:p>
            <a:pPr>
              <a:lnSpc>
                <a:spcPct val="160000"/>
              </a:lnSpc>
            </a:pPr>
            <a:r>
              <a:t>Controller: Handles login request, validates, and routes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t>Separation of concerns – better organization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t>Scalability – easier feature expansion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t>Reusability – components can be reused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t>Maintainability – easier testing and debugging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Slides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Wingdings</vt:lpstr>
      <vt:lpstr>Office Theme</vt:lpstr>
      <vt:lpstr>Understanding MVC Architecture</vt:lpstr>
      <vt:lpstr>What is MVC Architecture?</vt:lpstr>
      <vt:lpstr>Components of MVC</vt:lpstr>
      <vt:lpstr>MVC Architecture Diagram</vt:lpstr>
      <vt:lpstr>Flow of MVC</vt:lpstr>
      <vt:lpstr>Real-World Example: Login Page</vt:lpstr>
      <vt:lpstr>Benefits of 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DIVYANSHU SHEKHAR</cp:lastModifiedBy>
  <cp:revision>3</cp:revision>
  <dcterms:created xsi:type="dcterms:W3CDTF">2013-01-27T09:14:00Z</dcterms:created>
  <dcterms:modified xsi:type="dcterms:W3CDTF">2025-05-14T11:21:59Z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4B81288627524073B015B69027ED52A8_12</vt:lpwstr>
  </property>
  <property fmtid="{D5CDD505-2E9C-101B-9397-08002B2CF9AE}" pid="3" name="KSOProductBuildVer">
    <vt:lpwstr>1033-12.2.0.20795</vt:lpwstr>
  </property>
</Properties>
</file>