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3678"/>
            <a:ext cx="8229600" cy="1143000"/>
          </a:xfrm>
        </p:spPr>
        <p:txBody>
          <a:bodyPr>
            <a:noAutofit/>
          </a:bodyPr>
          <a:lstStyle/>
          <a:p>
            <a:r>
              <a:rPr sz="9600" b="1">
                <a:solidFill>
                  <a:schemeClr val="accent1"/>
                </a:solidFill>
              </a:rPr>
              <a:t>Queue in C#</a:t>
            </a:r>
            <a:endParaRPr sz="9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t>A linear data structure that follows FIFO order.</a:t>
            </a:r>
          </a:p>
          <a:p>
            <a:pPr>
              <a:lnSpc>
                <a:spcPct val="130000"/>
              </a:lnSpc>
            </a:pPr>
            <a:r>
              <a:t>Elements are enqueued at the rear and dequeued from the front.</a:t>
            </a:r>
          </a:p>
          <a:p>
            <a:pPr>
              <a:lnSpc>
                <a:spcPct val="130000"/>
              </a:lnSpc>
            </a:pPr>
            <a:r>
              <a:t>Real-life example: Line at a ticket counter.</a:t>
            </a:r>
          </a:p>
          <a:p>
            <a:pPr>
              <a:lnSpc>
                <a:spcPct val="130000"/>
              </a:lnSpc>
            </a:pPr>
            <a:r>
              <a:t>Useful in scenarios where order of processing matters.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Queue&lt;T&gt;?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t>A generic class in System.Collections.Generic namespace.</a:t>
            </a:r>
          </a:p>
          <a:p>
            <a:pPr>
              <a:lnSpc>
                <a:spcPct val="130000"/>
              </a:lnSpc>
            </a:pPr>
            <a:r>
              <a:t>Provides a type-safe way to store data.</a:t>
            </a:r>
          </a:p>
          <a:p>
            <a:pPr>
              <a:lnSpc>
                <a:spcPct val="130000"/>
              </a:lnSpc>
            </a:pPr>
            <a:r>
              <a:t>No casting needed, reduces runtime errors.</a:t>
            </a:r>
          </a:p>
          <a:p>
            <a:pPr>
              <a:lnSpc>
                <a:spcPct val="130000"/>
              </a:lnSpc>
            </a:pPr>
            <a:r>
              <a:t>Example: Queue&lt;int&gt; intQueue = new Queue&lt;int&gt;();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t>Maintains strict FIFO order.</a:t>
            </a:r>
          </a:p>
          <a:p>
            <a:pPr>
              <a:lnSpc>
                <a:spcPct val="160000"/>
              </a:lnSpc>
            </a:pPr>
            <a:r>
              <a:t>Automatically resizes as needed.</a:t>
            </a:r>
          </a:p>
          <a:p>
            <a:pPr>
              <a:lnSpc>
                <a:spcPct val="160000"/>
              </a:lnSpc>
            </a:pPr>
            <a:r>
              <a:t>Not thread-safe by default (use ConcurrentQueue&lt;T&gt; for multithreading).</a:t>
            </a:r>
          </a:p>
          <a:p>
            <a:pPr>
              <a:lnSpc>
                <a:spcPct val="160000"/>
              </a:lnSpc>
            </a:pPr>
            <a:r>
              <a:t>Can be used with any data type.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Commonly Used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550"/>
          </a:xfrm>
        </p:spPr>
        <p:txBody>
          <a:bodyPr>
            <a:normAutofit fontScale="90000" lnSpcReduction="10000"/>
          </a:bodyPr>
          <a:lstStyle/>
          <a:p>
            <a:pPr>
              <a:lnSpc>
                <a:spcPct val="170000"/>
              </a:lnSpc>
            </a:pPr>
            <a:r>
              <a:t>Enqueue(T): Adds an element at the end.</a:t>
            </a:r>
          </a:p>
          <a:p>
            <a:pPr>
              <a:lnSpc>
                <a:spcPct val="170000"/>
              </a:lnSpc>
            </a:pPr>
            <a:r>
              <a:t>Dequeue(): Removes and returns the front element.</a:t>
            </a:r>
          </a:p>
          <a:p>
            <a:pPr>
              <a:lnSpc>
                <a:spcPct val="170000"/>
              </a:lnSpc>
            </a:pPr>
            <a:r>
              <a:t>Peek(): Views the front element without removing.</a:t>
            </a:r>
          </a:p>
          <a:p>
            <a:pPr>
              <a:lnSpc>
                <a:spcPct val="170000"/>
              </a:lnSpc>
            </a:pPr>
            <a:r>
              <a:t>Contains(T): Checks if item exists.</a:t>
            </a:r>
          </a:p>
          <a:p>
            <a:pPr>
              <a:lnSpc>
                <a:spcPct val="170000"/>
              </a:lnSpc>
            </a:pPr>
            <a:r>
              <a:t>Clear(): Removes all elements.</a:t>
            </a:r>
          </a:p>
          <a:p>
            <a:pPr>
              <a:lnSpc>
                <a:spcPct val="170000"/>
              </a:lnSpc>
            </a:pPr>
            <a:r>
              <a:t>Count: Gets number of elements.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7435" cy="4526280"/>
          </a:xfrm>
        </p:spPr>
        <p:txBody>
          <a:bodyPr/>
          <a:lstStyle/>
          <a:p>
            <a:pPr marL="0" indent="0">
              <a:buNone/>
            </a:pPr>
            <a:r>
              <a:t>Queue&lt;string&gt; queue = new Queue&lt;string&gt;();</a:t>
            </a:r>
          </a:p>
          <a:p>
            <a:pPr marL="0" indent="0">
              <a:buNone/>
            </a:pPr>
            <a:r>
              <a:t>queue.Enqueue("A");</a:t>
            </a:r>
          </a:p>
          <a:p>
            <a:pPr marL="0" indent="0">
              <a:buNone/>
            </a:pPr>
            <a:r>
              <a:t>queue.Enqueue("B");</a:t>
            </a:r>
          </a:p>
          <a:p>
            <a:pPr marL="0" indent="0">
              <a:buNone/>
            </a:pPr>
            <a:r>
              <a:t>Console.WriteLine(queue.Dequeue()); </a:t>
            </a:r>
            <a:r>
              <a:rPr>
                <a:solidFill>
                  <a:srgbClr val="FF0000"/>
                </a:solidFill>
                <a:sym typeface="+mn-ea"/>
              </a:rPr>
              <a:t>// Output: A</a:t>
            </a:r>
            <a:endParaRPr sz="2400">
              <a:solidFill>
                <a:srgbClr val="FF0000"/>
              </a:solidFill>
            </a:endParaRP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Console.WriteLine(queue.</a:t>
            </a:r>
            <a:r>
              <a:t>Peek());  </a:t>
            </a:r>
            <a:r>
              <a:rPr>
                <a:solidFill>
                  <a:srgbClr val="FF0000"/>
                </a:solidFill>
              </a:rPr>
              <a:t>  // Output: B</a:t>
            </a:r>
            <a:endParaRPr>
              <a:solidFill>
                <a:srgbClr val="FF0000"/>
              </a:solidFill>
            </a:endParaRPr>
          </a:p>
          <a:p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4544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/>
              <a:t>Customer Service Queue: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t>Queue&lt;string&gt; customerQueue = new Queue&lt;string&gt;();</a:t>
            </a:r>
          </a:p>
          <a:p>
            <a:pPr marL="0" indent="0">
              <a:buNone/>
            </a:pPr>
            <a:r>
              <a:t>customerQueue.Enqueue("Customer 1");</a:t>
            </a:r>
          </a:p>
          <a:p>
            <a:pPr marL="0" indent="0">
              <a:buNone/>
            </a:pPr>
            <a:r>
              <a:t>customerQueue.Enqueue("Customer 2");</a:t>
            </a:r>
          </a:p>
          <a:p>
            <a:pPr marL="0" indent="0">
              <a:buNone/>
            </a:pPr>
            <a:r>
              <a:t>Console.WriteLine(customerQueue.Dequeue()); // Serves Customer 1</a:t>
            </a:r>
          </a:p>
          <a:p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Queue&lt;T&gt;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en-US" altLang="en-US"/>
              <a:t>Task scheduling</a:t>
            </a:r>
            <a:endParaRPr lang="en-US" altLang="en-US"/>
          </a:p>
          <a:p>
            <a:pPr>
              <a:lnSpc>
                <a:spcPct val="160000"/>
              </a:lnSpc>
            </a:pPr>
            <a:r>
              <a:rPr lang="en-US" altLang="en-US"/>
              <a:t>Order processing</a:t>
            </a:r>
            <a:endParaRPr lang="en-US" altLang="en-US"/>
          </a:p>
          <a:p>
            <a:pPr>
              <a:lnSpc>
                <a:spcPct val="160000"/>
              </a:lnSpc>
            </a:pPr>
            <a:r>
              <a:rPr lang="en-US" altLang="en-US"/>
              <a:t>Message handling</a:t>
            </a:r>
            <a:endParaRPr lang="en-US" altLang="en-US"/>
          </a:p>
          <a:p>
            <a:pPr>
              <a:lnSpc>
                <a:spcPct val="160000"/>
              </a:lnSpc>
            </a:pPr>
            <a:r>
              <a:rPr lang="en-US" altLang="en-US"/>
              <a:t>Resource management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433638"/>
            <a:ext cx="8229600" cy="1143000"/>
          </a:xfrm>
        </p:spPr>
        <p:txBody>
          <a:bodyPr>
            <a:noAutofit/>
          </a:bodyPr>
          <a:lstStyle/>
          <a:p>
            <a:r>
              <a:rPr sz="9600" b="1">
                <a:solidFill>
                  <a:srgbClr val="00B0F0"/>
                </a:solidFill>
              </a:rPr>
              <a:t>Thank You</a:t>
            </a:r>
            <a:endParaRPr sz="9600" b="1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Presentation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Queue&lt;T&gt; in C#</vt:lpstr>
      <vt:lpstr>Introduction to Queue</vt:lpstr>
      <vt:lpstr>What is Queue&lt;T&gt;?</vt:lpstr>
      <vt:lpstr>Key Features</vt:lpstr>
      <vt:lpstr>Commonly Used Methods</vt:lpstr>
      <vt:lpstr>Basic Example</vt:lpstr>
      <vt:lpstr>Use Case Example</vt:lpstr>
      <vt:lpstr>When to Use Queue&lt;T&gt;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DIVYANSHU SHEKHAR</cp:lastModifiedBy>
  <cp:revision>3</cp:revision>
  <dcterms:created xsi:type="dcterms:W3CDTF">2013-01-27T09:14:00Z</dcterms:created>
  <dcterms:modified xsi:type="dcterms:W3CDTF">2025-05-17T17:42:00Z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CCE7F245CC664CDA94725B2437C60B08_12</vt:lpwstr>
  </property>
  <property fmtid="{D5CDD505-2E9C-101B-9397-08002B2CF9AE}" pid="3" name="KSOProductBuildVer">
    <vt:lpwstr>1033-12.2.0.21179</vt:lpwstr>
  </property>
</Properties>
</file>