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Stack&lt;T&gt; in 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Generic Last-In-First-Out (LIFO) Collection</a:t>
            </a:r>
          </a:p>
          <a:p>
            <a:r>
              <a:t>Presented by: Divyanshu Shekhar</a:t>
            </a:r>
          </a:p>
          <a:p>
            <a:r>
              <a:t>Date: May 17,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Stack&lt;T&gt; provides efficient LIFO data handling</a:t>
            </a:r>
          </a:p>
          <a:p>
            <a:pPr>
              <a:defRPr sz="1800"/>
            </a:pPr>
            <a:r>
              <a:t>Offers simple syntax and core methods</a:t>
            </a:r>
          </a:p>
          <a:p>
            <a:pPr>
              <a:defRPr sz="1800"/>
            </a:pPr>
            <a:r>
              <a:t>Ideal for scenarios where last-in-first-out is essential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 &amp;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Questions?</a:t>
            </a:r>
          </a:p>
          <a:p>
            <a:pPr>
              <a:defRPr sz="1800"/>
            </a:pPr>
            <a:r>
              <a:t>Feel free to ask for more examples or clarifications.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What is Stack&lt;T&gt;?</a:t>
            </a:r>
          </a:p>
          <a:p>
            <a:pPr>
              <a:defRPr sz="1800"/>
            </a:pPr>
            <a:r>
              <a:t>A generic class in System.Collections.Generic</a:t>
            </a:r>
          </a:p>
          <a:p>
            <a:pPr>
              <a:defRPr sz="1800"/>
            </a:pPr>
            <a:r>
              <a:t>Represents a Last-In-First-Out (LIFO) collection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Maintains reverse order of insertion (top-of-stack)</a:t>
            </a:r>
          </a:p>
          <a:p>
            <a:pPr>
              <a:defRPr sz="1800"/>
            </a:pPr>
            <a:r>
              <a:t>Supports type safety with generics (T)</a:t>
            </a:r>
          </a:p>
          <a:p>
            <a:pPr>
              <a:defRPr sz="1800"/>
            </a:pPr>
            <a:r>
              <a:t>Efficient push and pop operations</a:t>
            </a:r>
          </a:p>
          <a:p>
            <a:pPr>
              <a:defRPr sz="1800"/>
            </a:pPr>
            <a:r>
              <a:t>Automatically resizes as elements are added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Push(T): Adds an element to the top</a:t>
            </a:r>
          </a:p>
          <a:p>
            <a:pPr>
              <a:defRPr sz="1800"/>
            </a:pPr>
            <a:r>
              <a:t>Pop(): Removes and returns the top element</a:t>
            </a:r>
          </a:p>
          <a:p>
            <a:pPr>
              <a:defRPr sz="1800"/>
            </a:pPr>
            <a:r>
              <a:t>Peek(): Returns the top element without removing it</a:t>
            </a:r>
          </a:p>
          <a:p>
            <a:pPr>
              <a:defRPr sz="1800"/>
            </a:pPr>
            <a:r>
              <a:t>Count: Gets the number of elements</a:t>
            </a:r>
          </a:p>
          <a:p>
            <a:pPr>
              <a:defRPr sz="1800"/>
            </a:pPr>
            <a:r>
              <a:t>Clear(): Removes all elements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Example – Push &amp; Pop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```csharp</a:t>
            </a:r>
          </a:p>
          <a:p>
            <a:r>
              <a:t>Stack&lt;int&gt; stack = new Stack&lt;int&gt;();</a:t>
            </a:r>
          </a:p>
          <a:p>
            <a:r>
              <a:t>stack.Push(10);</a:t>
            </a:r>
          </a:p>
          <a:p>
            <a:r>
              <a:t>stack.Push(20);</a:t>
            </a:r>
          </a:p>
          <a:p>
            <a:r>
              <a:t>stack.Push(30);</a:t>
            </a:r>
          </a:p>
          <a:p/>
          <a:p>
            <a:r>
              <a:t>Console.WriteLine(stack.Pop());  // Output: 30</a:t>
            </a:r>
          </a:p>
          <a:p>
            <a:r>
              <a:t>Console.WriteLine(stack.Peek()); // Output: 20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to Use Stack&lt;T&gt;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Reversing data processing</a:t>
            </a:r>
          </a:p>
          <a:p>
            <a:pPr>
              <a:defRPr sz="1800"/>
            </a:pPr>
            <a:r>
              <a:t>Expression evaluation (postfix/infix)</a:t>
            </a:r>
          </a:p>
          <a:p>
            <a:pPr>
              <a:defRPr sz="1800"/>
            </a:pPr>
            <a:r>
              <a:t>Backtracking algorithms (e.g., DFS)</a:t>
            </a:r>
          </a:p>
          <a:p>
            <a:pPr>
              <a:defRPr sz="1800"/>
            </a:pPr>
            <a:r>
              <a:t>Undo mechanisms in applications</a:t>
            </a:r>
          </a:p>
          <a:p>
            <a:pPr>
              <a:defRPr sz="1800"/>
            </a:pPr>
            <a:r>
              <a:t>Recursive function replacement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Push and Pop: O(1) on average</a:t>
            </a:r>
          </a:p>
          <a:p>
            <a:pPr>
              <a:defRPr sz="1800"/>
            </a:pPr>
            <a:r>
              <a:t>Implemented as a dynamic array</a:t>
            </a:r>
          </a:p>
          <a:p>
            <a:pPr>
              <a:defRPr sz="1800"/>
            </a:pPr>
            <a:r>
              <a:t>Auto-resizes when capacity exceeded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Using Pop() on an empty stack (throws InvalidOperationException)</a:t>
            </a:r>
          </a:p>
          <a:p>
            <a:pPr>
              <a:defRPr sz="1800"/>
            </a:pPr>
            <a:r>
              <a:t>Assuming random access by index</a:t>
            </a:r>
          </a:p>
          <a:p>
            <a:pPr>
              <a:defRPr sz="1800"/>
            </a:pPr>
            <a:r>
              <a:t>Forgetting to check Count before Pop() or Peek()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Queue&lt;T&gt;: FIFO order</a:t>
            </a:r>
          </a:p>
          <a:p>
            <a:pPr>
              <a:defRPr sz="1800"/>
            </a:pPr>
            <a:r>
              <a:t>List&lt;T&gt;: Allows indexed access, not optimized for stack behavior</a:t>
            </a:r>
          </a:p>
          <a:p>
            <a:pPr>
              <a:defRPr sz="1800"/>
            </a:pPr>
            <a:r>
              <a:t>ConcurrentStack&lt;T&gt;: Thread-safe stack operations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