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9600" b="1">
                <a:solidFill>
                  <a:schemeClr val="tx2"/>
                </a:solidFill>
              </a:rPr>
              <a:t>IaaS vs PaaS vs SaaS</a:t>
            </a:r>
            <a:endParaRPr sz="9600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Cloud Service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Cloud services provide on-demand computing resources and applications over the internet.</a:t>
            </a:r>
          </a:p>
          <a:p>
            <a:r>
              <a:t>The three main models are:</a:t>
            </a:r>
          </a:p>
          <a:p>
            <a:r>
              <a:t>IaaS: Infrastructure as a Service</a:t>
            </a:r>
          </a:p>
          <a:p>
            <a:r>
              <a:t>PaaS: Platform as a Service</a:t>
            </a:r>
          </a:p>
          <a:p>
            <a:r>
              <a:t>SaaS: Software as a Service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IaaS (Infrastructure as a Service)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Delivers virtualized computing resources online.</a:t>
            </a:r>
          </a:p>
          <a:p>
            <a:r>
              <a:t>You manage: OS, applications, storage.</a:t>
            </a:r>
          </a:p>
          <a:p>
            <a:r>
              <a:t>Provider manages: Hardware, networking.</a:t>
            </a:r>
          </a:p>
          <a:p>
            <a:r>
              <a:t>Ideal for developers and system admins.</a:t>
            </a:r>
          </a:p>
          <a:p>
            <a:r>
              <a:t>Examples: AWS EC2, Google Compute Engine, Azure VMs.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PaaS (Platform as a Service)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Provides platform for building, testing, deploying apps.</a:t>
            </a:r>
          </a:p>
          <a:p>
            <a:r>
              <a:t>You manage: Applications and data.</a:t>
            </a:r>
          </a:p>
          <a:p>
            <a:r>
              <a:t>Provider manages: Infrastructure, OS, middleware.</a:t>
            </a:r>
          </a:p>
          <a:p>
            <a:r>
              <a:t>Ideal for developers who want to focus on coding.</a:t>
            </a:r>
          </a:p>
          <a:p>
            <a:r>
              <a:t>Examples: Heroku, Google App Engine, Azure App Service.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SaaS (Software as a Service)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Delivers software applications over the internet.</a:t>
            </a:r>
          </a:p>
          <a:p>
            <a:r>
              <a:t>You just use the software.</a:t>
            </a:r>
          </a:p>
          <a:p>
            <a:r>
              <a:t>Provider manages everything: infrastructure, updates, security.</a:t>
            </a:r>
          </a:p>
          <a:p>
            <a:r>
              <a:t>Ideal for end users.</a:t>
            </a:r>
          </a:p>
          <a:p>
            <a:r>
              <a:t>Examples: Gmail, Microsoft 365, Dropbox, Zoom.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Real-Life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IaaS: Renting land to build your own house.</a:t>
            </a:r>
          </a:p>
          <a:p>
            <a:r>
              <a:rPr lang="en-US"/>
              <a:t> </a:t>
            </a:r>
            <a:r>
              <a:t>PaaS: Renting a furnished kitchen to cook.</a:t>
            </a:r>
          </a:p>
          <a:p>
            <a:r>
              <a:rPr lang="en-US"/>
              <a:t> </a:t>
            </a:r>
            <a:r>
              <a:t>SaaS: Dining at a restaurant.</a:t>
            </a:r>
          </a:p>
          <a:p>
            <a:r>
              <a:rPr lang="en-US"/>
              <a:t> </a:t>
            </a:r>
            <a:r>
              <a:t>Each offers different levels of control and convenience.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IaaS vs PaaS vs SaaS: Comparison</a:t>
            </a:r>
          </a:p>
        </p:txBody>
      </p:sp>
      <p:graphicFrame>
        <p:nvGraphicFramePr>
          <p:cNvPr id="5" name="Content Placeholder 4"/>
          <p:cNvGraphicFramePr/>
          <p:nvPr>
            <p:ph idx="1"/>
            <p:custDataLst>
              <p:tags r:id="rId1"/>
            </p:custDataLst>
          </p:nvPr>
        </p:nvGraphicFramePr>
        <p:xfrm>
          <a:off x="457200" y="1600200"/>
          <a:ext cx="8229600" cy="4440555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634365">
                <a:tc>
                  <a:txBody>
                    <a:bodyPr/>
                    <a:p>
                      <a:r>
                        <a:rPr sz="1800"/>
                        <a:t>Feature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800"/>
                        <a:t>IaaS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800"/>
                        <a:t>PaaS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800"/>
                        <a:t>SaaS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34365">
                <a:tc>
                  <a:txBody>
                    <a:bodyPr/>
                    <a:p>
                      <a:r>
                        <a:rPr sz="1800"/>
                        <a:t>Managed by You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800"/>
                        <a:t>App, Data, Runtime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800"/>
                        <a:t>App, Data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800"/>
                        <a:t>Only Usage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34365">
                <a:tc>
                  <a:txBody>
                    <a:bodyPr/>
                    <a:p>
                      <a:r>
                        <a:rPr sz="1800"/>
                        <a:t>Managed by Provider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800"/>
                        <a:t>Hardware to OS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r>
                        <a:rPr sz="1800"/>
                        <a:t>Hardware to Runtime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800"/>
                        <a:t>Everything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34365">
                <a:tc>
                  <a:txBody>
                    <a:bodyPr/>
                    <a:p>
                      <a:r>
                        <a:rPr sz="1800"/>
                        <a:t>Flexibility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800"/>
                        <a:t>High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800"/>
                        <a:t>Medium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800"/>
                        <a:t>Low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34365">
                <a:tc>
                  <a:txBody>
                    <a:bodyPr/>
                    <a:p>
                      <a:r>
                        <a:rPr sz="1800"/>
                        <a:t>Setup Time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800"/>
                        <a:t>Medium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800"/>
                        <a:t>Low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800"/>
                        <a:t>Instant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34365">
                <a:tc>
                  <a:txBody>
                    <a:bodyPr/>
                    <a:p>
                      <a:r>
                        <a:rPr sz="1800"/>
                        <a:t>Customization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800"/>
                        <a:t>Full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800"/>
                        <a:t>Partial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800"/>
                        <a:t>Minimal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34365">
                <a:tc>
                  <a:txBody>
                    <a:bodyPr/>
                    <a:p>
                      <a:r>
                        <a:rPr sz="1800"/>
                        <a:t>Examples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800"/>
                        <a:t>AWS EC2, Azure VMs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800"/>
                        <a:t>Heroku, GCP App Engine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1800"/>
                        <a:t>Gmail, Zoom, Dropbox</a:t>
                      </a:r>
                      <a:endParaRPr sz="1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IaaS offers control and flexibility.</a:t>
            </a:r>
          </a:p>
          <a:p>
            <a:r>
              <a:t>PaaS simplifies development.</a:t>
            </a:r>
          </a:p>
          <a:p>
            <a:r>
              <a:t>SaaS provides ready-to-use solutions.</a:t>
            </a:r>
          </a:p>
          <a:p>
            <a:r>
              <a:t>Choose based on your needs and technical control required.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48*285"/>
  <p:tag name="TABLE_ENDDRAG_RECT" val="36*126*648*28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1677</Words>
  <Application>WPS Presentation</Application>
  <PresentationFormat>On-screen Show (4:3)</PresentationFormat>
  <Paragraphs>106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IaaS vs PaaS vs SaaS</vt:lpstr>
      <vt:lpstr>What are Cloud Service Models?</vt:lpstr>
      <vt:lpstr>IaaS (Infrastructure as a Service)</vt:lpstr>
      <vt:lpstr>PaaS (Platform as a Service)</vt:lpstr>
      <vt:lpstr>SaaS (Software as a Service)</vt:lpstr>
      <vt:lpstr>Real-Life Analogy</vt:lpstr>
      <vt:lpstr>IaaS vs PaaS vs SaaS: Comparison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DIVYANSHU SHEKHAR</cp:lastModifiedBy>
  <cp:revision>3</cp:revision>
  <dcterms:created xsi:type="dcterms:W3CDTF">2013-01-27T09:14:00Z</dcterms:created>
  <dcterms:modified xsi:type="dcterms:W3CDTF">2025-06-03T10:53:11Z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AB45A26AFEDD4B41B6A20ECF527BC3B8_12</vt:lpwstr>
  </property>
  <property fmtid="{D5CDD505-2E9C-101B-9397-08002B2CF9AE}" pid="3" name="KSOProductBuildVer">
    <vt:lpwstr>1033-12.2.0.21179</vt:lpwstr>
  </property>
</Properties>
</file>