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57" r:id="rId5"/>
    <p:sldId id="430" r:id="rId6"/>
    <p:sldId id="431" r:id="rId7"/>
    <p:sldId id="432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3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mongodb.org/manual/reference/bios-example-collection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docs.mongodb.org/master/MongoDB-manual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ngodb.or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MongoDB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Prof.Kiran</a:t>
            </a:r>
            <a:r>
              <a:rPr lang="en-US" sz="2400" b="1" dirty="0" smtClean="0"/>
              <a:t> 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WEB APPLICATION DEVELOPMENT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Example Operations – Removal or Deletion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74766" y="1801038"/>
            <a:ext cx="8781934" cy="72874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You can put condition on any field in the document (even </a:t>
            </a:r>
            <a:r>
              <a:rPr lang="en-US" b="1" i="1" dirty="0" smtClean="0">
                <a:solidFill>
                  <a:srgbClr val="800000"/>
                </a:solidFill>
              </a:rPr>
              <a:t>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 descr="Screen Shot 2015-03-13 at 12.06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5212" y="2585982"/>
            <a:ext cx="5652702" cy="2154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530916" y="5142849"/>
            <a:ext cx="20118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db.users.remove</a:t>
            </a:r>
            <a:r>
              <a:rPr lang="en-US" dirty="0" smtClean="0"/>
              <a:t> ( 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91809" y="5116576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Removes all documents from </a:t>
            </a:r>
            <a:r>
              <a:rPr lang="en-US" i="1" dirty="0" smtClean="0"/>
              <a:t>users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2696224" y="5142849"/>
            <a:ext cx="395585" cy="363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Example Operations – Update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1869440"/>
            <a:ext cx="6380480" cy="15951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113" y="4419600"/>
            <a:ext cx="6553200" cy="13106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2773680" y="3129280"/>
            <a:ext cx="792480" cy="26416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2640" y="3376394"/>
            <a:ext cx="510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Otherwise, it will update only the 1</a:t>
            </a:r>
            <a:r>
              <a:rPr lang="en-US" sz="1600" baseline="30000" dirty="0" smtClean="0">
                <a:solidFill>
                  <a:srgbClr val="FF6600"/>
                </a:solidFill>
              </a:rPr>
              <a:t>st</a:t>
            </a:r>
            <a:r>
              <a:rPr lang="en-US" sz="1600" dirty="0" smtClean="0">
                <a:solidFill>
                  <a:srgbClr val="FF6600"/>
                </a:solidFill>
              </a:rPr>
              <a:t> matching document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9506" y="4124948"/>
            <a:ext cx="359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Equivalent to this statement in SQL: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Example Operations – Replace a document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 descr="Screen Shot 2015-03-13 at 3.18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9215" y="2010410"/>
            <a:ext cx="7078345" cy="1880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97840" y="4328160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document having item = “BE10”, replace it with the given document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675626" y="2228645"/>
            <a:ext cx="934064" cy="18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09690" y="2010410"/>
            <a:ext cx="167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Query Condition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1560513" y="2564581"/>
            <a:ext cx="214671" cy="9914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4200" y="2615625"/>
            <a:ext cx="5984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New </a:t>
            </a:r>
          </a:p>
          <a:p>
            <a:r>
              <a:rPr lang="en-US" sz="1600" dirty="0" smtClean="0">
                <a:solidFill>
                  <a:srgbClr val="FF6600"/>
                </a:solidFill>
              </a:rPr>
              <a:t>doc</a:t>
            </a:r>
            <a:endParaRPr 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Example Operations – Insert or Update?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Screen Shot 2015-03-13 at 3.20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113" y="1776730"/>
            <a:ext cx="7200900" cy="2281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23356" y="4888914"/>
            <a:ext cx="713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document having item = “TBD1” is in the DB, it will be replaced</a:t>
            </a:r>
          </a:p>
          <a:p>
            <a:r>
              <a:rPr lang="en-US" dirty="0" smtClean="0"/>
              <a:t>Otherwise, it will be inserted.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2123446" y="3799841"/>
            <a:ext cx="1823221" cy="459738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78480" y="4259579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The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upsert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6600"/>
                </a:solidFill>
              </a:rPr>
              <a:t>option</a:t>
            </a:r>
            <a:endParaRPr lang="en-US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kiranp@pes.edu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Prof.Kiran</a:t>
            </a:r>
            <a:r>
              <a:rPr lang="en-US" sz="2400" b="1" dirty="0" smtClean="0"/>
              <a:t> P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NoSQL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Database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700" y="1609773"/>
            <a:ext cx="9931400" cy="2231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/>
              <a:t>Stands for </a:t>
            </a:r>
            <a:r>
              <a:rPr lang="en-US" sz="2400" b="1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/>
              <a:t>ot </a:t>
            </a:r>
            <a:r>
              <a:rPr lang="en-US" sz="2400" b="1" dirty="0" smtClean="0">
                <a:solidFill>
                  <a:srgbClr val="FF0000"/>
                </a:solidFill>
              </a:rPr>
              <a:t>O</a:t>
            </a:r>
            <a:r>
              <a:rPr lang="en-US" sz="2400" dirty="0" smtClean="0"/>
              <a:t>nly </a:t>
            </a:r>
            <a:r>
              <a:rPr lang="en-US" sz="2400" b="1" dirty="0" smtClean="0">
                <a:solidFill>
                  <a:srgbClr val="FF0000"/>
                </a:solidFill>
              </a:rPr>
              <a:t>SQL</a:t>
            </a:r>
            <a:r>
              <a:rPr lang="en-US" sz="2400" b="1" dirty="0" smtClean="0"/>
              <a:t>??</a:t>
            </a:r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 smtClean="0"/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/>
              <a:t>Class of non-relational data storage systems</a:t>
            </a:r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 smtClean="0"/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/>
              <a:t>Usually do not require a fixed table schema nor do they use the concept of joins to derive data from different tables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MongoDB – a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NoSQL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Database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700" y="1609773"/>
            <a:ext cx="9931400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/>
              <a:t>No Defined Schema (Schema Free or Schema Less)</a:t>
            </a:r>
          </a:p>
        </p:txBody>
      </p:sp>
      <p:pic>
        <p:nvPicPr>
          <p:cNvPr id="9" name="Picture 8" descr="Screen Shot 2015-03-13 at 11.09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1783" y="2142962"/>
            <a:ext cx="7861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</a:rPr>
              <a:t>Terms Mapping (DB vs. MongoDB)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6900" y="2019303"/>
          <a:ext cx="7073900" cy="403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949700"/>
              </a:tblGrid>
              <a:tr h="522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RDBMS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MongoDB</a:t>
                      </a:r>
                      <a:endParaRPr lang="en-GB" sz="2400" dirty="0"/>
                    </a:p>
                  </a:txBody>
                  <a:tcPr/>
                </a:tc>
              </a:tr>
              <a:tr h="522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Database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Database</a:t>
                      </a:r>
                      <a:endParaRPr lang="en-GB" sz="2400" dirty="0"/>
                    </a:p>
                  </a:txBody>
                  <a:tcPr/>
                </a:tc>
              </a:tr>
              <a:tr h="522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Table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Collection</a:t>
                      </a:r>
                      <a:endParaRPr lang="en-GB" sz="2400" dirty="0"/>
                    </a:p>
                  </a:txBody>
                  <a:tcPr/>
                </a:tc>
              </a:tr>
              <a:tr h="522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Tuple</a:t>
                      </a:r>
                      <a:r>
                        <a:rPr lang="en-US" sz="2400" dirty="0" smtClean="0"/>
                        <a:t>/Row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Document</a:t>
                      </a:r>
                      <a:endParaRPr lang="en-GB" sz="2400" dirty="0" smtClean="0"/>
                    </a:p>
                  </a:txBody>
                  <a:tcPr/>
                </a:tc>
              </a:tr>
              <a:tr h="522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Column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</a:t>
                      </a:r>
                      <a:endParaRPr lang="en-GB" sz="2400" dirty="0"/>
                    </a:p>
                  </a:txBody>
                  <a:tcPr/>
                </a:tc>
              </a:tr>
              <a:tr h="522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Table Join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Embedded Documents</a:t>
                      </a:r>
                      <a:endParaRPr lang="en-GB" sz="2400" dirty="0"/>
                    </a:p>
                  </a:txBody>
                  <a:tcPr/>
                </a:tc>
              </a:tr>
              <a:tr h="902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Primary Key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Primary</a:t>
                      </a:r>
                      <a:r>
                        <a:rPr lang="en-US" sz="2400" baseline="0" dirty="0" smtClean="0"/>
                        <a:t> Key (Default _id key provided by </a:t>
                      </a:r>
                      <a:r>
                        <a:rPr lang="en-US" sz="2400" baseline="0" dirty="0" err="1" smtClean="0"/>
                        <a:t>mongodb</a:t>
                      </a:r>
                      <a:r>
                        <a:rPr lang="en-US" sz="2400" baseline="0" dirty="0" smtClean="0"/>
                        <a:t>)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MongoDB Data Model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4641" y="1673860"/>
            <a:ext cx="437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i="1" dirty="0" smtClean="0">
                <a:solidFill>
                  <a:srgbClr val="FF0000"/>
                </a:solidFill>
              </a:rPr>
              <a:t>document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(e.g., one </a:t>
            </a:r>
            <a:r>
              <a:rPr lang="en-US" dirty="0" smtClean="0">
                <a:solidFill>
                  <a:srgbClr val="800000"/>
                </a:solidFill>
              </a:rPr>
              <a:t>tuple</a:t>
            </a:r>
            <a:r>
              <a:rPr lang="en-US" dirty="0" smtClean="0"/>
              <a:t> in RDBMS)</a:t>
            </a:r>
            <a:endParaRPr lang="en-US" dirty="0"/>
          </a:p>
        </p:txBody>
      </p:sp>
      <p:pic>
        <p:nvPicPr>
          <p:cNvPr id="17" name="Picture 16" descr="Screen Shot 2015-03-13 at 10.37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320" y="2063512"/>
            <a:ext cx="3535680" cy="1353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Screen Shot 2015-03-13 at 10.39.2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841" y="4069218"/>
            <a:ext cx="4612639" cy="22871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94641" y="3805208"/>
            <a:ext cx="445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i="1" dirty="0" smtClean="0">
                <a:solidFill>
                  <a:srgbClr val="FF0000"/>
                </a:solidFill>
              </a:rPr>
              <a:t>Collection</a:t>
            </a:r>
            <a:r>
              <a:rPr lang="en-US" dirty="0" smtClean="0"/>
              <a:t> (e.g., one </a:t>
            </a:r>
            <a:r>
              <a:rPr lang="en-US" dirty="0" smtClean="0">
                <a:solidFill>
                  <a:srgbClr val="800000"/>
                </a:solidFill>
              </a:rPr>
              <a:t>Table</a:t>
            </a:r>
            <a:r>
              <a:rPr lang="en-US" dirty="0" smtClean="0"/>
              <a:t> in RDBMS)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1921" y="1712761"/>
            <a:ext cx="3413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Collection</a:t>
            </a:r>
            <a:r>
              <a:rPr lang="en-US" sz="1600" dirty="0" smtClean="0">
                <a:latin typeface="Times New Roman"/>
                <a:cs typeface="Times New Roman"/>
              </a:rPr>
              <a:t> is a group of similar documents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Within a collection, each document must have a unique Id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pic>
        <p:nvPicPr>
          <p:cNvPr id="21" name="Picture 20" descr="Screen Shot 2015-03-13 at 10.12.36 A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76272" y="3276600"/>
            <a:ext cx="4336842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Complex Join Queries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62166" y="1706764"/>
            <a:ext cx="5228075" cy="4898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Relational DBs</a:t>
            </a:r>
            <a:endParaRPr lang="en-US" dirty="0"/>
          </a:p>
        </p:txBody>
      </p:sp>
      <p:pic>
        <p:nvPicPr>
          <p:cNvPr id="17" name="Picture 16" descr="Screen Shot 2015-03-13 at 11.11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7602" r="25999"/>
          <a:stretch>
            <a:fillRect/>
          </a:stretch>
        </p:blipFill>
        <p:spPr>
          <a:xfrm>
            <a:off x="2925009" y="1773553"/>
            <a:ext cx="4035388" cy="1785826"/>
          </a:xfrm>
          <a:prstGeom prst="rect">
            <a:avLst/>
          </a:prstGeom>
        </p:spPr>
      </p:pic>
      <p:pic>
        <p:nvPicPr>
          <p:cNvPr id="18" name="Picture 17" descr="Screen Shot 2015-03-13 at 11.13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937" t="16945" r="29174"/>
          <a:stretch>
            <a:fillRect/>
          </a:stretch>
        </p:blipFill>
        <p:spPr>
          <a:xfrm>
            <a:off x="3336308" y="3963762"/>
            <a:ext cx="3206087" cy="2732291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62166" y="4900267"/>
            <a:ext cx="5228075" cy="489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MongoDB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Getting Started…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113" y="2095501"/>
            <a:ext cx="1712016" cy="1155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480" y="1742440"/>
            <a:ext cx="1727200" cy="172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240" y="1894840"/>
            <a:ext cx="1300480" cy="136892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02030" y="35237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 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16910" y="35237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Practice simple stuff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29630" y="349146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to complex stuff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47104" y="4189214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Install it from here: 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www.mongodb.org</a:t>
            </a: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47104" y="4727863"/>
            <a:ext cx="7394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Manual: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://docs.mongodb.org/master/MongoDB-</a:t>
            </a:r>
            <a:r>
              <a:rPr lang="en-US" dirty="0" smtClean="0">
                <a:hlinkClick r:id="rId7"/>
              </a:rPr>
              <a:t>manual.pdf</a:t>
            </a:r>
            <a:endParaRPr lang="en-US" dirty="0" smtClean="0"/>
          </a:p>
          <a:p>
            <a:r>
              <a:rPr lang="en-US" dirty="0" smtClean="0"/>
              <a:t>	(Focus on Ch. 3, 4 for now)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0080" y="5527041"/>
            <a:ext cx="829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Dataset: 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://docs.mongodb.org/manual/reference/bios-example-collection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Data Operations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3700" y="169544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hu-HU" dirty="0" smtClean="0">
                <a:latin typeface="Calibri" charset="0"/>
              </a:rPr>
              <a:t>reate</a:t>
            </a:r>
          </a:p>
          <a:p>
            <a:pPr lvl="1"/>
            <a:r>
              <a:rPr lang="hu-HU" dirty="0" smtClean="0">
                <a:latin typeface="Calibri" charset="0"/>
              </a:rPr>
              <a:t>db.collection.insert( &lt;document&gt; ) </a:t>
            </a:r>
            <a:r>
              <a:rPr lang="en-US" dirty="0" smtClean="0">
                <a:latin typeface="Calibri" charset="0"/>
              </a:rPr>
              <a:t>(</a:t>
            </a:r>
            <a:r>
              <a:rPr lang="en-US" dirty="0" err="1" smtClean="0">
                <a:latin typeface="Calibri" charset="0"/>
              </a:rPr>
              <a:t>insertOne,insertMany</a:t>
            </a:r>
            <a:r>
              <a:rPr lang="en-US" dirty="0" smtClean="0">
                <a:latin typeface="Calibri" charset="0"/>
              </a:rPr>
              <a:t>)</a:t>
            </a:r>
            <a:endParaRPr lang="hu-HU" dirty="0" smtClean="0">
              <a:latin typeface="Calibri" charset="0"/>
            </a:endParaRPr>
          </a:p>
          <a:p>
            <a:pPr lvl="1"/>
            <a:r>
              <a:rPr lang="hu-HU" dirty="0" smtClean="0">
                <a:latin typeface="Calibri" charset="0"/>
              </a:rPr>
              <a:t>db.collection.save( &lt;document&gt; ) </a:t>
            </a:r>
          </a:p>
          <a:p>
            <a:pPr lvl="1"/>
            <a:r>
              <a:rPr lang="hu-HU" dirty="0" smtClean="0">
                <a:latin typeface="Calibri" charset="0"/>
              </a:rPr>
              <a:t>db.collection.update( &lt;query&gt;, &lt;update&gt;, { upsert: true } ) </a:t>
            </a:r>
          </a:p>
          <a:p>
            <a:r>
              <a:rPr lang="hu-HU" b="1" dirty="0" smtClean="0">
                <a:solidFill>
                  <a:srgbClr val="FF0000"/>
                </a:solidFill>
                <a:latin typeface="Calibri" charset="0"/>
              </a:rPr>
              <a:t>R</a:t>
            </a:r>
            <a:r>
              <a:rPr lang="hu-HU" dirty="0" smtClean="0">
                <a:latin typeface="Calibri" charset="0"/>
              </a:rPr>
              <a:t>ead</a:t>
            </a:r>
          </a:p>
          <a:p>
            <a:pPr lvl="1"/>
            <a:r>
              <a:rPr lang="hu-HU" dirty="0" smtClean="0">
                <a:latin typeface="Calibri" charset="0"/>
              </a:rPr>
              <a:t>db.collection.find( &lt;query&gt;, &lt;projection&gt; )</a:t>
            </a:r>
          </a:p>
          <a:p>
            <a:pPr lvl="1"/>
            <a:r>
              <a:rPr lang="hu-HU" dirty="0" smtClean="0">
                <a:latin typeface="Calibri" charset="0"/>
              </a:rPr>
              <a:t>db.collection.findOne( &lt;query&gt;, &lt;projection&gt; ) </a:t>
            </a:r>
          </a:p>
          <a:p>
            <a:r>
              <a:rPr lang="hu-HU" b="1" dirty="0" smtClean="0">
                <a:solidFill>
                  <a:srgbClr val="FF0000"/>
                </a:solidFill>
                <a:latin typeface="Calibri" charset="0"/>
              </a:rPr>
              <a:t>U</a:t>
            </a:r>
            <a:r>
              <a:rPr lang="hu-HU" dirty="0" smtClean="0">
                <a:latin typeface="Calibri" charset="0"/>
              </a:rPr>
              <a:t>pdate</a:t>
            </a:r>
          </a:p>
          <a:p>
            <a:pPr lvl="1"/>
            <a:r>
              <a:rPr lang="hu-HU" dirty="0" smtClean="0">
                <a:latin typeface="Calibri" charset="0"/>
              </a:rPr>
              <a:t>db.collection.update( &lt;query&gt;, &lt;update&gt;, &lt;options&gt; ) 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// </a:t>
            </a:r>
            <a:r>
              <a:rPr lang="en-US" dirty="0" err="1" smtClean="0">
                <a:latin typeface="Calibri" charset="0"/>
              </a:rPr>
              <a:t>updateOne</a:t>
            </a:r>
            <a:r>
              <a:rPr lang="en-US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updateMany</a:t>
            </a:r>
            <a:r>
              <a:rPr lang="en-US" dirty="0" smtClean="0">
                <a:latin typeface="Calibri" charset="0"/>
              </a:rPr>
              <a:t> </a:t>
            </a:r>
            <a:endParaRPr lang="hu-HU" dirty="0" smtClean="0">
              <a:latin typeface="Calibri" charset="0"/>
            </a:endParaRPr>
          </a:p>
          <a:p>
            <a:r>
              <a:rPr lang="hu-HU" b="1" dirty="0" smtClean="0">
                <a:solidFill>
                  <a:srgbClr val="FF0000"/>
                </a:solidFill>
                <a:latin typeface="Calibri" charset="0"/>
              </a:rPr>
              <a:t>D</a:t>
            </a:r>
            <a:r>
              <a:rPr lang="hu-HU" dirty="0" smtClean="0">
                <a:latin typeface="Calibri" charset="0"/>
              </a:rPr>
              <a:t>elete</a:t>
            </a:r>
          </a:p>
          <a:p>
            <a:pPr lvl="1"/>
            <a:r>
              <a:rPr lang="hu-HU" dirty="0" smtClean="0">
                <a:latin typeface="Calibri" charset="0"/>
              </a:rPr>
              <a:t>db.collection.</a:t>
            </a:r>
            <a:r>
              <a:rPr lang="en-US" dirty="0" err="1" smtClean="0">
                <a:latin typeface="Calibri" charset="0"/>
              </a:rPr>
              <a:t>deleteOne</a:t>
            </a:r>
            <a:r>
              <a:rPr lang="hu-HU" dirty="0" smtClean="0">
                <a:latin typeface="Calibri" charset="0"/>
              </a:rPr>
              <a:t>( </a:t>
            </a:r>
            <a:r>
              <a:rPr lang="hu-HU" dirty="0" smtClean="0">
                <a:latin typeface="Calibri" charset="0"/>
              </a:rPr>
              <a:t>&lt;query&gt;, &lt;justOne&gt; ) 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hu-HU" dirty="0" smtClean="0">
                <a:latin typeface="Calibri" charset="0"/>
              </a:rPr>
              <a:t>db.collection.</a:t>
            </a:r>
            <a:r>
              <a:rPr lang="en-US" dirty="0" err="1" smtClean="0">
                <a:latin typeface="Calibri" charset="0"/>
              </a:rPr>
              <a:t>deleteMany</a:t>
            </a:r>
            <a:r>
              <a:rPr lang="hu-HU" dirty="0" smtClean="0">
                <a:latin typeface="Calibri" charset="0"/>
              </a:rPr>
              <a:t>( </a:t>
            </a:r>
            <a:r>
              <a:rPr lang="hu-HU" dirty="0" smtClean="0">
                <a:latin typeface="Calibri" charset="0"/>
              </a:rPr>
              <a:t>&lt;query&gt;, &lt;justOne&gt; ) </a:t>
            </a:r>
            <a:endParaRPr lang="en-US" dirty="0" smtClean="0">
              <a:latin typeface="Calibri" charset="0"/>
            </a:endParaRPr>
          </a:p>
          <a:p>
            <a:pPr lvl="1"/>
            <a:endParaRPr lang="en-US" dirty="0" smtClean="0">
              <a:latin typeface="Calibri" charset="0"/>
            </a:endParaRPr>
          </a:p>
          <a:p>
            <a:pPr lvl="1"/>
            <a:endParaRPr lang="hu-HU" dirty="0" smtClean="0">
              <a:latin typeface="Calibri" charset="0"/>
            </a:endParaRPr>
          </a:p>
        </p:txBody>
      </p:sp>
      <p:pic>
        <p:nvPicPr>
          <p:cNvPr id="17" name="Picture 16" descr="Screen Shot 2015-03-13 at 8.44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8600" y="1626020"/>
            <a:ext cx="4366037" cy="30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Example Operations – Creation and Deletion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 descr="Screen Shot 2015-03-13 at 11.21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878" y="2169617"/>
            <a:ext cx="2993387" cy="17490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2798" y="1749252"/>
            <a:ext cx="132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In RDBMS</a:t>
            </a:r>
            <a:endParaRPr lang="en-US" b="1" dirty="0">
              <a:solidFill>
                <a:srgbClr val="800000"/>
              </a:solidFill>
            </a:endParaRPr>
          </a:p>
        </p:txBody>
      </p:sp>
      <p:pic>
        <p:nvPicPr>
          <p:cNvPr id="12" name="Picture 11" descr="Screen Shot 2015-03-13 at 11.22.0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85355" y="2531564"/>
            <a:ext cx="2616200" cy="1054100"/>
          </a:xfrm>
          <a:prstGeom prst="rect">
            <a:avLst/>
          </a:prstGeom>
        </p:spPr>
      </p:pic>
      <p:pic>
        <p:nvPicPr>
          <p:cNvPr id="14" name="Picture 13" descr="Screen Shot 2015-03-13 at 11.22.1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1828" y="4187543"/>
            <a:ext cx="3136900" cy="393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72376" y="1706306"/>
            <a:ext cx="15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In </a:t>
            </a:r>
            <a:r>
              <a:rPr lang="en-US" b="1" dirty="0" err="1" smtClean="0">
                <a:solidFill>
                  <a:srgbClr val="800000"/>
                </a:solidFill>
              </a:rPr>
              <a:t>MongoDB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4655" y="2116326"/>
            <a:ext cx="2936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Either insert the 1</a:t>
            </a:r>
            <a:r>
              <a:rPr lang="en-US" sz="1600" b="1" baseline="30000" dirty="0" smtClean="0"/>
              <a:t>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docuement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3754708"/>
            <a:ext cx="3640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Or create “Users” collection explicitly</a:t>
            </a:r>
            <a:endParaRPr lang="en-US" sz="1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487639" y="5308081"/>
            <a:ext cx="6904672" cy="419100"/>
            <a:chOff x="487639" y="5308081"/>
            <a:chExt cx="6904672" cy="419100"/>
          </a:xfrm>
        </p:grpSpPr>
        <p:pic>
          <p:nvPicPr>
            <p:cNvPr id="20" name="Picture 19" descr="Screen Shot 2015-03-13 at 11.24.03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7639" y="5308081"/>
              <a:ext cx="1981200" cy="419100"/>
            </a:xfrm>
            <a:prstGeom prst="rect">
              <a:avLst/>
            </a:prstGeom>
          </p:spPr>
        </p:pic>
        <p:pic>
          <p:nvPicPr>
            <p:cNvPr id="21" name="Picture 20" descr="Screen Shot 2015-03-13 at 11.24.53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474611" y="5308081"/>
              <a:ext cx="19177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A424979550C47978031B0F6418108" ma:contentTypeVersion="8" ma:contentTypeDescription="Create a new document." ma:contentTypeScope="" ma:versionID="d5ac9f45a2c281c65a795eddfa1fb277">
  <xsd:schema xmlns:xsd="http://www.w3.org/2001/XMLSchema" xmlns:xs="http://www.w3.org/2001/XMLSchema" xmlns:p="http://schemas.microsoft.com/office/2006/metadata/properties" xmlns:ns2="509029f2-2774-4cfe-9316-ace0f126359a" targetNamespace="http://schemas.microsoft.com/office/2006/metadata/properties" ma:root="true" ma:fieldsID="55e72dc85aa7272687f60be069e151c5" ns2:_="">
    <xsd:import namespace="509029f2-2774-4cfe-9316-ace0f12635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029f2-2774-4cfe-9316-ace0f1263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5E399D-A2F1-417F-8DEB-3C3FF41F55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E72B12-DE9F-42DB-A858-DBC99217D6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933A8C-E002-4B5C-B1CD-927984C2B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029f2-2774-4cfe-9316-ace0f12635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16546</TotalTime>
  <Words>422</Words>
  <Application>Microsoft Office PowerPoint</Application>
  <PresentationFormat>Custom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KIRAN</cp:lastModifiedBy>
  <cp:revision>186</cp:revision>
  <dcterms:created xsi:type="dcterms:W3CDTF">2020-06-03T14:19:11Z</dcterms:created>
  <dcterms:modified xsi:type="dcterms:W3CDTF">2021-08-23T06:54:16Z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0x0101004D4A424979550C47978031B0F6418108</vt:lpwstr>
  </property>
</Properties>
</file>