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71" r:id="rId6"/>
    <p:sldId id="272" r:id="rId7"/>
    <p:sldId id="260" r:id="rId8"/>
    <p:sldId id="262" r:id="rId9"/>
    <p:sldId id="263" r:id="rId10"/>
    <p:sldId id="264" r:id="rId11"/>
    <p:sldId id="265" r:id="rId12"/>
    <p:sldId id="266" r:id="rId13"/>
    <p:sldId id="270" r:id="rId14"/>
    <p:sldId id="268" r:id="rId15"/>
    <p:sldId id="273" r:id="rId16"/>
    <p:sldId id="274" r:id="rId17"/>
    <p:sldId id="275"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69" d="100"/>
          <a:sy n="69" d="100"/>
        </p:scale>
        <p:origin x="-141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F3EB10-6F4F-463D-8119-6B286477473E}" type="doc">
      <dgm:prSet loTypeId="urn:microsoft.com/office/officeart/2005/8/layout/hierarchy1" loCatId="hierarchy" qsTypeId="urn:microsoft.com/office/officeart/2005/8/quickstyle/3d3" qsCatId="3D" csTypeId="urn:microsoft.com/office/officeart/2005/8/colors/accent1_2" csCatId="accent1" phldr="1"/>
      <dgm:spPr/>
      <dgm:t>
        <a:bodyPr/>
        <a:lstStyle/>
        <a:p>
          <a:endParaRPr lang="en-IN"/>
        </a:p>
      </dgm:t>
    </dgm:pt>
    <dgm:pt modelId="{FC5863F5-12AF-4DB4-8A89-C6F7D326771E}">
      <dgm:prSet phldrT="[Text]"/>
      <dgm:spPr/>
      <dgm:t>
        <a:bodyPr/>
        <a:lstStyle/>
        <a:p>
          <a:r>
            <a:rPr lang="en-IN" dirty="0"/>
            <a:t>Fault Handler</a:t>
          </a:r>
        </a:p>
      </dgm:t>
    </dgm:pt>
    <dgm:pt modelId="{D828639E-89DA-4F86-9A70-194A2AD5F0A8}" type="parTrans" cxnId="{9DEBC2BB-2687-4813-9D41-FA77154EAD54}">
      <dgm:prSet/>
      <dgm:spPr/>
      <dgm:t>
        <a:bodyPr/>
        <a:lstStyle/>
        <a:p>
          <a:endParaRPr lang="en-IN" dirty="0"/>
        </a:p>
      </dgm:t>
    </dgm:pt>
    <dgm:pt modelId="{0B9C06CF-35FF-482C-922D-DAF08F425150}" type="sibTrans" cxnId="{9DEBC2BB-2687-4813-9D41-FA77154EAD54}">
      <dgm:prSet/>
      <dgm:spPr/>
      <dgm:t>
        <a:bodyPr/>
        <a:lstStyle/>
        <a:p>
          <a:endParaRPr lang="en-IN"/>
        </a:p>
      </dgm:t>
    </dgm:pt>
    <dgm:pt modelId="{C67E5ED2-BDEA-48CC-BCE0-6C61CDDB2CEF}">
      <dgm:prSet phldrT="[Text]"/>
      <dgm:spPr/>
      <dgm:t>
        <a:bodyPr/>
        <a:lstStyle/>
        <a:p>
          <a:r>
            <a:rPr lang="en-IN" dirty="0"/>
            <a:t>Display </a:t>
          </a:r>
        </a:p>
      </dgm:t>
    </dgm:pt>
    <dgm:pt modelId="{31A40843-9AD9-4820-83D3-775BDFEAF295}" type="parTrans" cxnId="{323946A1-DB06-411C-B338-02201E4CB3C9}">
      <dgm:prSet/>
      <dgm:spPr/>
      <dgm:t>
        <a:bodyPr/>
        <a:lstStyle/>
        <a:p>
          <a:endParaRPr lang="en-IN"/>
        </a:p>
      </dgm:t>
    </dgm:pt>
    <dgm:pt modelId="{5D8854D2-057D-4CB0-A49B-6A24EE1050A5}" type="sibTrans" cxnId="{323946A1-DB06-411C-B338-02201E4CB3C9}">
      <dgm:prSet/>
      <dgm:spPr/>
      <dgm:t>
        <a:bodyPr/>
        <a:lstStyle/>
        <a:p>
          <a:endParaRPr lang="en-IN"/>
        </a:p>
      </dgm:t>
    </dgm:pt>
    <dgm:pt modelId="{BBF22AA6-2207-4473-8D75-FFB4A626D804}">
      <dgm:prSet phldrT="[Text]"/>
      <dgm:spPr/>
      <dgm:t>
        <a:bodyPr/>
        <a:lstStyle/>
        <a:p>
          <a:r>
            <a:rPr lang="en-IN" dirty="0"/>
            <a:t>Emergency Activator</a:t>
          </a:r>
        </a:p>
      </dgm:t>
    </dgm:pt>
    <dgm:pt modelId="{D515849A-B2DB-4559-9E8E-4C7B844F4973}" type="parTrans" cxnId="{FCF4D47F-F057-431D-9E4C-1534644B67A1}">
      <dgm:prSet/>
      <dgm:spPr/>
      <dgm:t>
        <a:bodyPr/>
        <a:lstStyle/>
        <a:p>
          <a:endParaRPr lang="en-IN"/>
        </a:p>
      </dgm:t>
    </dgm:pt>
    <dgm:pt modelId="{F05CC819-205C-42FD-A359-BF8863CD2E66}" type="sibTrans" cxnId="{FCF4D47F-F057-431D-9E4C-1534644B67A1}">
      <dgm:prSet/>
      <dgm:spPr/>
      <dgm:t>
        <a:bodyPr/>
        <a:lstStyle/>
        <a:p>
          <a:endParaRPr lang="en-IN"/>
        </a:p>
      </dgm:t>
    </dgm:pt>
    <dgm:pt modelId="{32DA2EF5-72F5-4967-8892-1E5A5A8BA182}">
      <dgm:prSet phldrT="[Text]"/>
      <dgm:spPr/>
      <dgm:t>
        <a:bodyPr/>
        <a:lstStyle/>
        <a:p>
          <a:r>
            <a:rPr lang="en-IN" dirty="0"/>
            <a:t>Call Emergency </a:t>
          </a:r>
          <a:r>
            <a:rPr lang="en-IN" dirty="0" smtClean="0"/>
            <a:t>Number</a:t>
          </a:r>
          <a:endParaRPr lang="en-IN" dirty="0"/>
        </a:p>
      </dgm:t>
    </dgm:pt>
    <dgm:pt modelId="{8D9A0116-F176-454D-8D03-E93EB025D762}" type="parTrans" cxnId="{6B208544-8DC3-45DB-B4E4-6C918EC376EA}">
      <dgm:prSet/>
      <dgm:spPr/>
      <dgm:t>
        <a:bodyPr/>
        <a:lstStyle/>
        <a:p>
          <a:endParaRPr lang="en-IN" dirty="0"/>
        </a:p>
      </dgm:t>
    </dgm:pt>
    <dgm:pt modelId="{74EBB895-EB14-4661-A250-DCB30A80E941}" type="sibTrans" cxnId="{6B208544-8DC3-45DB-B4E4-6C918EC376EA}">
      <dgm:prSet/>
      <dgm:spPr/>
      <dgm:t>
        <a:bodyPr/>
        <a:lstStyle/>
        <a:p>
          <a:endParaRPr lang="en-IN"/>
        </a:p>
      </dgm:t>
    </dgm:pt>
    <dgm:pt modelId="{23D69C5C-4C1C-4535-B592-0E28E0FAEF0D}">
      <dgm:prSet phldrT="[Text]"/>
      <dgm:spPr/>
      <dgm:t>
        <a:bodyPr/>
        <a:lstStyle/>
        <a:p>
          <a:r>
            <a:rPr lang="en-IN" dirty="0"/>
            <a:t>Gates Control</a:t>
          </a:r>
        </a:p>
      </dgm:t>
    </dgm:pt>
    <dgm:pt modelId="{6058B717-C2C7-4BAA-8B02-29AFE28EB7C3}" type="parTrans" cxnId="{D97F5944-9F46-4398-A865-C60F1DAE1D80}">
      <dgm:prSet/>
      <dgm:spPr/>
      <dgm:t>
        <a:bodyPr/>
        <a:lstStyle/>
        <a:p>
          <a:endParaRPr lang="en-IN" dirty="0"/>
        </a:p>
      </dgm:t>
    </dgm:pt>
    <dgm:pt modelId="{BCF58316-8D19-4BC1-992D-CB97C0E1AF02}" type="sibTrans" cxnId="{D97F5944-9F46-4398-A865-C60F1DAE1D80}">
      <dgm:prSet/>
      <dgm:spPr/>
      <dgm:t>
        <a:bodyPr/>
        <a:lstStyle/>
        <a:p>
          <a:endParaRPr lang="en-IN"/>
        </a:p>
      </dgm:t>
    </dgm:pt>
    <dgm:pt modelId="{81E81CE4-1DDA-4582-959B-34F4B3C76BBA}">
      <dgm:prSet phldrT="[Text]"/>
      <dgm:spPr/>
      <dgm:t>
        <a:bodyPr/>
        <a:lstStyle/>
        <a:p>
          <a:r>
            <a:rPr lang="en-IN" dirty="0"/>
            <a:t>Recall Elevator</a:t>
          </a:r>
        </a:p>
      </dgm:t>
    </dgm:pt>
    <dgm:pt modelId="{D7C07AF4-8007-4AEF-9D69-AF86332B3131}" type="parTrans" cxnId="{D022D929-167D-4A42-9132-914462205AE2}">
      <dgm:prSet/>
      <dgm:spPr/>
      <dgm:t>
        <a:bodyPr/>
        <a:lstStyle/>
        <a:p>
          <a:endParaRPr lang="en-IN" dirty="0"/>
        </a:p>
      </dgm:t>
    </dgm:pt>
    <dgm:pt modelId="{1299A2BA-64AB-45C2-86E5-531B8DAFA9CA}" type="sibTrans" cxnId="{D022D929-167D-4A42-9132-914462205AE2}">
      <dgm:prSet/>
      <dgm:spPr/>
      <dgm:t>
        <a:bodyPr/>
        <a:lstStyle/>
        <a:p>
          <a:endParaRPr lang="en-IN"/>
        </a:p>
      </dgm:t>
    </dgm:pt>
    <dgm:pt modelId="{20C3DC76-BDD1-43A8-8A8E-55FB766DA9F8}">
      <dgm:prSet phldrT="[Text]"/>
      <dgm:spPr/>
      <dgm:t>
        <a:bodyPr/>
        <a:lstStyle/>
        <a:p>
          <a:r>
            <a:rPr lang="en-IN" dirty="0"/>
            <a:t>Power Controller</a:t>
          </a:r>
        </a:p>
      </dgm:t>
    </dgm:pt>
    <dgm:pt modelId="{EAC518BE-DC7B-4EED-8A63-EF4B9F8E2BE0}" type="parTrans" cxnId="{91D914DE-1834-4F52-9574-FCD14BFC2670}">
      <dgm:prSet/>
      <dgm:spPr/>
      <dgm:t>
        <a:bodyPr/>
        <a:lstStyle/>
        <a:p>
          <a:endParaRPr lang="en-IN" dirty="0"/>
        </a:p>
      </dgm:t>
    </dgm:pt>
    <dgm:pt modelId="{4228672B-3062-4F9A-AEEE-D01326B8F32A}" type="sibTrans" cxnId="{91D914DE-1834-4F52-9574-FCD14BFC2670}">
      <dgm:prSet/>
      <dgm:spPr/>
      <dgm:t>
        <a:bodyPr/>
        <a:lstStyle/>
        <a:p>
          <a:endParaRPr lang="en-IN"/>
        </a:p>
      </dgm:t>
    </dgm:pt>
    <dgm:pt modelId="{D86DF458-6E33-4B13-BD37-80BB45C0160C}">
      <dgm:prSet phldrT="[Text]"/>
      <dgm:spPr/>
      <dgm:t>
        <a:bodyPr/>
        <a:lstStyle/>
        <a:p>
          <a:r>
            <a:rPr lang="en-IN" dirty="0"/>
            <a:t>Path Indicator</a:t>
          </a:r>
        </a:p>
      </dgm:t>
    </dgm:pt>
    <dgm:pt modelId="{39506977-C2CC-45B6-9507-902C6F410126}" type="parTrans" cxnId="{8C29C829-6D2B-4F9D-B0DC-8A9D50061D6D}">
      <dgm:prSet/>
      <dgm:spPr/>
      <dgm:t>
        <a:bodyPr/>
        <a:lstStyle/>
        <a:p>
          <a:endParaRPr lang="en-IN" dirty="0"/>
        </a:p>
      </dgm:t>
    </dgm:pt>
    <dgm:pt modelId="{5D89432D-50DC-4EDC-AE91-13821F2AD508}" type="sibTrans" cxnId="{8C29C829-6D2B-4F9D-B0DC-8A9D50061D6D}">
      <dgm:prSet/>
      <dgm:spPr/>
      <dgm:t>
        <a:bodyPr/>
        <a:lstStyle/>
        <a:p>
          <a:endParaRPr lang="en-IN"/>
        </a:p>
      </dgm:t>
    </dgm:pt>
    <dgm:pt modelId="{6D8A1D82-E4FB-4461-B4EF-329B609CFEB9}">
      <dgm:prSet phldrT="[Text]"/>
      <dgm:spPr/>
      <dgm:t>
        <a:bodyPr/>
        <a:lstStyle/>
        <a:p>
          <a:r>
            <a:rPr lang="en-IN" dirty="0"/>
            <a:t>Water and CO</a:t>
          </a:r>
          <a:r>
            <a:rPr lang="en-IN" baseline="-25000" dirty="0"/>
            <a:t>2   </a:t>
          </a:r>
          <a:r>
            <a:rPr lang="en-IN" baseline="0" dirty="0"/>
            <a:t>Ejector</a:t>
          </a:r>
        </a:p>
      </dgm:t>
    </dgm:pt>
    <dgm:pt modelId="{E4A6F9B2-B879-4331-BA9F-7DA4BE0DAFF1}" type="parTrans" cxnId="{407ADC80-BE02-4BA8-B0C4-05E1843914D6}">
      <dgm:prSet/>
      <dgm:spPr/>
      <dgm:t>
        <a:bodyPr/>
        <a:lstStyle/>
        <a:p>
          <a:endParaRPr lang="en-IN" dirty="0"/>
        </a:p>
      </dgm:t>
    </dgm:pt>
    <dgm:pt modelId="{CBB09338-5EC9-4E10-A0E5-5D740361B0D2}" type="sibTrans" cxnId="{407ADC80-BE02-4BA8-B0C4-05E1843914D6}">
      <dgm:prSet/>
      <dgm:spPr/>
      <dgm:t>
        <a:bodyPr/>
        <a:lstStyle/>
        <a:p>
          <a:endParaRPr lang="en-IN"/>
        </a:p>
      </dgm:t>
    </dgm:pt>
    <dgm:pt modelId="{9FDE773D-30C9-4BB3-AD9C-B5CFFA74A0DB}">
      <dgm:prSet phldrT="[Text]"/>
      <dgm:spPr/>
      <dgm:t>
        <a:bodyPr/>
        <a:lstStyle/>
        <a:p>
          <a:r>
            <a:rPr lang="en-IN" dirty="0" smtClean="0"/>
            <a:t>Alarm</a:t>
          </a:r>
          <a:endParaRPr lang="en-IN" dirty="0"/>
        </a:p>
      </dgm:t>
    </dgm:pt>
    <dgm:pt modelId="{8E73E276-7C33-496F-9B71-B2C6E8A236D7}" type="parTrans" cxnId="{BE071F9C-74B1-4447-9AB2-BEDE3F64A63B}">
      <dgm:prSet/>
      <dgm:spPr/>
      <dgm:t>
        <a:bodyPr/>
        <a:lstStyle/>
        <a:p>
          <a:endParaRPr lang="en-IN"/>
        </a:p>
      </dgm:t>
    </dgm:pt>
    <dgm:pt modelId="{EB519C04-782B-48FD-946E-3B9E37AF1036}" type="sibTrans" cxnId="{BE071F9C-74B1-4447-9AB2-BEDE3F64A63B}">
      <dgm:prSet/>
      <dgm:spPr/>
      <dgm:t>
        <a:bodyPr/>
        <a:lstStyle/>
        <a:p>
          <a:endParaRPr lang="en-IN"/>
        </a:p>
      </dgm:t>
    </dgm:pt>
    <dgm:pt modelId="{E5B65E68-A312-4477-ABAC-30AFCC071E32}" type="pres">
      <dgm:prSet presAssocID="{A4F3EB10-6F4F-463D-8119-6B286477473E}" presName="hierChild1" presStyleCnt="0">
        <dgm:presLayoutVars>
          <dgm:chPref val="1"/>
          <dgm:dir/>
          <dgm:animOne val="branch"/>
          <dgm:animLvl val="lvl"/>
          <dgm:resizeHandles/>
        </dgm:presLayoutVars>
      </dgm:prSet>
      <dgm:spPr/>
      <dgm:t>
        <a:bodyPr/>
        <a:lstStyle/>
        <a:p>
          <a:endParaRPr lang="en-IN"/>
        </a:p>
      </dgm:t>
    </dgm:pt>
    <dgm:pt modelId="{42802FAF-61AC-43BC-B8B1-0BACB86C9C23}" type="pres">
      <dgm:prSet presAssocID="{C67E5ED2-BDEA-48CC-BCE0-6C61CDDB2CEF}" presName="hierRoot1" presStyleCnt="0"/>
      <dgm:spPr/>
    </dgm:pt>
    <dgm:pt modelId="{58805C26-F9EE-4F36-80D4-57578ED34CDB}" type="pres">
      <dgm:prSet presAssocID="{C67E5ED2-BDEA-48CC-BCE0-6C61CDDB2CEF}" presName="composite" presStyleCnt="0"/>
      <dgm:spPr/>
    </dgm:pt>
    <dgm:pt modelId="{B8499117-B02E-427C-BD4E-165DB3A4A8D2}" type="pres">
      <dgm:prSet presAssocID="{C67E5ED2-BDEA-48CC-BCE0-6C61CDDB2CEF}" presName="background" presStyleLbl="node0" presStyleIdx="0" presStyleCnt="2"/>
      <dgm:spPr/>
    </dgm:pt>
    <dgm:pt modelId="{C9ECBF97-D905-49AD-AD4F-1CA5E3ADE04D}" type="pres">
      <dgm:prSet presAssocID="{C67E5ED2-BDEA-48CC-BCE0-6C61CDDB2CEF}" presName="text" presStyleLbl="fgAcc0" presStyleIdx="0" presStyleCnt="2" custLinFactX="-59257" custLinFactNeighborX="-100000" custLinFactNeighborY="-94896">
        <dgm:presLayoutVars>
          <dgm:chPref val="3"/>
        </dgm:presLayoutVars>
      </dgm:prSet>
      <dgm:spPr/>
      <dgm:t>
        <a:bodyPr/>
        <a:lstStyle/>
        <a:p>
          <a:endParaRPr lang="en-IN"/>
        </a:p>
      </dgm:t>
    </dgm:pt>
    <dgm:pt modelId="{FC2EE934-42A9-43D7-B90D-14AACEB76491}" type="pres">
      <dgm:prSet presAssocID="{C67E5ED2-BDEA-48CC-BCE0-6C61CDDB2CEF}" presName="hierChild2" presStyleCnt="0"/>
      <dgm:spPr/>
    </dgm:pt>
    <dgm:pt modelId="{92A55A33-2D3E-491A-A563-A3D76FAA24CD}" type="pres">
      <dgm:prSet presAssocID="{BBF22AA6-2207-4473-8D75-FFB4A626D804}" presName="hierRoot1" presStyleCnt="0"/>
      <dgm:spPr/>
    </dgm:pt>
    <dgm:pt modelId="{01A83A15-4B8E-4490-AA1B-0559826ADE08}" type="pres">
      <dgm:prSet presAssocID="{BBF22AA6-2207-4473-8D75-FFB4A626D804}" presName="composite" presStyleCnt="0"/>
      <dgm:spPr/>
    </dgm:pt>
    <dgm:pt modelId="{43AD137A-A24C-476E-A427-47043BB9D61C}" type="pres">
      <dgm:prSet presAssocID="{BBF22AA6-2207-4473-8D75-FFB4A626D804}" presName="background" presStyleLbl="node0" presStyleIdx="1" presStyleCnt="2"/>
      <dgm:spPr/>
    </dgm:pt>
    <dgm:pt modelId="{02964342-81CA-4581-836F-50B4F09223DB}" type="pres">
      <dgm:prSet presAssocID="{BBF22AA6-2207-4473-8D75-FFB4A626D804}" presName="text" presStyleLbl="fgAcc0" presStyleIdx="1" presStyleCnt="2" custLinFactNeighborX="-87580" custLinFactNeighborY="-94896">
        <dgm:presLayoutVars>
          <dgm:chPref val="3"/>
        </dgm:presLayoutVars>
      </dgm:prSet>
      <dgm:spPr/>
      <dgm:t>
        <a:bodyPr/>
        <a:lstStyle/>
        <a:p>
          <a:endParaRPr lang="en-IN"/>
        </a:p>
      </dgm:t>
    </dgm:pt>
    <dgm:pt modelId="{3313DB60-340A-4B43-881C-B4162FBEA582}" type="pres">
      <dgm:prSet presAssocID="{BBF22AA6-2207-4473-8D75-FFB4A626D804}" presName="hierChild2" presStyleCnt="0"/>
      <dgm:spPr/>
    </dgm:pt>
    <dgm:pt modelId="{CB0F00E6-CEE9-450D-83DF-CFB8149626E4}" type="pres">
      <dgm:prSet presAssocID="{D828639E-89DA-4F86-9A70-194A2AD5F0A8}" presName="Name10" presStyleLbl="parChTrans1D2" presStyleIdx="0" presStyleCnt="3"/>
      <dgm:spPr/>
      <dgm:t>
        <a:bodyPr/>
        <a:lstStyle/>
        <a:p>
          <a:endParaRPr lang="en-IN"/>
        </a:p>
      </dgm:t>
    </dgm:pt>
    <dgm:pt modelId="{930821B5-E4E4-457A-A978-8F792B6C29A0}" type="pres">
      <dgm:prSet presAssocID="{FC5863F5-12AF-4DB4-8A89-C6F7D326771E}" presName="hierRoot2" presStyleCnt="0"/>
      <dgm:spPr/>
    </dgm:pt>
    <dgm:pt modelId="{EED08DAE-3ECF-4548-96C8-ECAD565011FE}" type="pres">
      <dgm:prSet presAssocID="{FC5863F5-12AF-4DB4-8A89-C6F7D326771E}" presName="composite2" presStyleCnt="0"/>
      <dgm:spPr/>
    </dgm:pt>
    <dgm:pt modelId="{44C662C7-0D70-4DD4-909E-CC67511ECFEC}" type="pres">
      <dgm:prSet presAssocID="{FC5863F5-12AF-4DB4-8A89-C6F7D326771E}" presName="background2" presStyleLbl="node2" presStyleIdx="0" presStyleCnt="3"/>
      <dgm:spPr/>
    </dgm:pt>
    <dgm:pt modelId="{60B02B12-553E-47E5-9D15-1A9C10A8E84E}" type="pres">
      <dgm:prSet presAssocID="{FC5863F5-12AF-4DB4-8A89-C6F7D326771E}" presName="text2" presStyleLbl="fgAcc2" presStyleIdx="0" presStyleCnt="3" custLinFactNeighborX="35830" custLinFactNeighborY="-67788">
        <dgm:presLayoutVars>
          <dgm:chPref val="3"/>
        </dgm:presLayoutVars>
      </dgm:prSet>
      <dgm:spPr/>
      <dgm:t>
        <a:bodyPr/>
        <a:lstStyle/>
        <a:p>
          <a:endParaRPr lang="en-IN"/>
        </a:p>
      </dgm:t>
    </dgm:pt>
    <dgm:pt modelId="{B5D5F5E4-939A-43E0-8579-3DC00E949017}" type="pres">
      <dgm:prSet presAssocID="{FC5863F5-12AF-4DB4-8A89-C6F7D326771E}" presName="hierChild3" presStyleCnt="0"/>
      <dgm:spPr/>
    </dgm:pt>
    <dgm:pt modelId="{EEC39B0C-0629-4C4F-A5FC-1B29A77B8517}" type="pres">
      <dgm:prSet presAssocID="{6058B717-C2C7-4BAA-8B02-29AFE28EB7C3}" presName="Name17" presStyleLbl="parChTrans1D3" presStyleIdx="0" presStyleCnt="5"/>
      <dgm:spPr/>
      <dgm:t>
        <a:bodyPr/>
        <a:lstStyle/>
        <a:p>
          <a:endParaRPr lang="en-IN"/>
        </a:p>
      </dgm:t>
    </dgm:pt>
    <dgm:pt modelId="{C37E4565-07EC-4E9D-B2DD-DDF854EC8C4B}" type="pres">
      <dgm:prSet presAssocID="{23D69C5C-4C1C-4535-B592-0E28E0FAEF0D}" presName="hierRoot3" presStyleCnt="0"/>
      <dgm:spPr/>
    </dgm:pt>
    <dgm:pt modelId="{E9D4958D-8ED1-4551-9A35-43584271362E}" type="pres">
      <dgm:prSet presAssocID="{23D69C5C-4C1C-4535-B592-0E28E0FAEF0D}" presName="composite3" presStyleCnt="0"/>
      <dgm:spPr/>
    </dgm:pt>
    <dgm:pt modelId="{BFFAFB70-3931-4F53-99DD-57878FBE0516}" type="pres">
      <dgm:prSet presAssocID="{23D69C5C-4C1C-4535-B592-0E28E0FAEF0D}" presName="background3" presStyleLbl="node3" presStyleIdx="0" presStyleCnt="5"/>
      <dgm:spPr/>
    </dgm:pt>
    <dgm:pt modelId="{EF6AE0D8-3778-40B8-8C10-8CE5D9363570}" type="pres">
      <dgm:prSet presAssocID="{23D69C5C-4C1C-4535-B592-0E28E0FAEF0D}" presName="text3" presStyleLbl="fgAcc3" presStyleIdx="0" presStyleCnt="5">
        <dgm:presLayoutVars>
          <dgm:chPref val="3"/>
        </dgm:presLayoutVars>
      </dgm:prSet>
      <dgm:spPr/>
      <dgm:t>
        <a:bodyPr/>
        <a:lstStyle/>
        <a:p>
          <a:endParaRPr lang="en-IN"/>
        </a:p>
      </dgm:t>
    </dgm:pt>
    <dgm:pt modelId="{FDFA5A59-0727-4548-99A5-335BC9167E27}" type="pres">
      <dgm:prSet presAssocID="{23D69C5C-4C1C-4535-B592-0E28E0FAEF0D}" presName="hierChild4" presStyleCnt="0"/>
      <dgm:spPr/>
    </dgm:pt>
    <dgm:pt modelId="{FCDB20CA-5CB9-4AC6-BFA4-4B12FF408EB6}" type="pres">
      <dgm:prSet presAssocID="{D7C07AF4-8007-4AEF-9D69-AF86332B3131}" presName="Name17" presStyleLbl="parChTrans1D3" presStyleIdx="1" presStyleCnt="5"/>
      <dgm:spPr/>
      <dgm:t>
        <a:bodyPr/>
        <a:lstStyle/>
        <a:p>
          <a:endParaRPr lang="en-IN"/>
        </a:p>
      </dgm:t>
    </dgm:pt>
    <dgm:pt modelId="{1722E743-A4F8-43A2-A4F5-634FE41B8DCC}" type="pres">
      <dgm:prSet presAssocID="{81E81CE4-1DDA-4582-959B-34F4B3C76BBA}" presName="hierRoot3" presStyleCnt="0"/>
      <dgm:spPr/>
    </dgm:pt>
    <dgm:pt modelId="{996C98EE-33A1-4696-867D-05F7AEC1325E}" type="pres">
      <dgm:prSet presAssocID="{81E81CE4-1DDA-4582-959B-34F4B3C76BBA}" presName="composite3" presStyleCnt="0"/>
      <dgm:spPr/>
    </dgm:pt>
    <dgm:pt modelId="{E64CA2DC-9F62-46DF-9680-CD4A95E1EC6F}" type="pres">
      <dgm:prSet presAssocID="{81E81CE4-1DDA-4582-959B-34F4B3C76BBA}" presName="background3" presStyleLbl="node3" presStyleIdx="1" presStyleCnt="5"/>
      <dgm:spPr/>
    </dgm:pt>
    <dgm:pt modelId="{2ADE65E9-43AE-4A35-823D-626BF4D22AE3}" type="pres">
      <dgm:prSet presAssocID="{81E81CE4-1DDA-4582-959B-34F4B3C76BBA}" presName="text3" presStyleLbl="fgAcc3" presStyleIdx="1" presStyleCnt="5">
        <dgm:presLayoutVars>
          <dgm:chPref val="3"/>
        </dgm:presLayoutVars>
      </dgm:prSet>
      <dgm:spPr/>
      <dgm:t>
        <a:bodyPr/>
        <a:lstStyle/>
        <a:p>
          <a:endParaRPr lang="en-IN"/>
        </a:p>
      </dgm:t>
    </dgm:pt>
    <dgm:pt modelId="{42A0C1AD-1041-4768-9A96-AD18B625977D}" type="pres">
      <dgm:prSet presAssocID="{81E81CE4-1DDA-4582-959B-34F4B3C76BBA}" presName="hierChild4" presStyleCnt="0"/>
      <dgm:spPr/>
    </dgm:pt>
    <dgm:pt modelId="{D68B5B13-03E5-4A48-9C5A-52FCBED11DD6}" type="pres">
      <dgm:prSet presAssocID="{EAC518BE-DC7B-4EED-8A63-EF4B9F8E2BE0}" presName="Name17" presStyleLbl="parChTrans1D3" presStyleIdx="2" presStyleCnt="5"/>
      <dgm:spPr/>
      <dgm:t>
        <a:bodyPr/>
        <a:lstStyle/>
        <a:p>
          <a:endParaRPr lang="en-IN"/>
        </a:p>
      </dgm:t>
    </dgm:pt>
    <dgm:pt modelId="{1DCA0A9A-106E-4AC0-9C26-35BD97B5BE7C}" type="pres">
      <dgm:prSet presAssocID="{20C3DC76-BDD1-43A8-8A8E-55FB766DA9F8}" presName="hierRoot3" presStyleCnt="0"/>
      <dgm:spPr/>
    </dgm:pt>
    <dgm:pt modelId="{F53AD374-801D-4B20-9EBC-1B21CBC61FA9}" type="pres">
      <dgm:prSet presAssocID="{20C3DC76-BDD1-43A8-8A8E-55FB766DA9F8}" presName="composite3" presStyleCnt="0"/>
      <dgm:spPr/>
    </dgm:pt>
    <dgm:pt modelId="{6D2CED56-493B-45FA-B8EB-5739C7BF2029}" type="pres">
      <dgm:prSet presAssocID="{20C3DC76-BDD1-43A8-8A8E-55FB766DA9F8}" presName="background3" presStyleLbl="node3" presStyleIdx="2" presStyleCnt="5"/>
      <dgm:spPr/>
    </dgm:pt>
    <dgm:pt modelId="{6FFACBD2-913B-4429-AB5D-13464607C1CC}" type="pres">
      <dgm:prSet presAssocID="{20C3DC76-BDD1-43A8-8A8E-55FB766DA9F8}" presName="text3" presStyleLbl="fgAcc3" presStyleIdx="2" presStyleCnt="5">
        <dgm:presLayoutVars>
          <dgm:chPref val="3"/>
        </dgm:presLayoutVars>
      </dgm:prSet>
      <dgm:spPr/>
      <dgm:t>
        <a:bodyPr/>
        <a:lstStyle/>
        <a:p>
          <a:endParaRPr lang="en-IN"/>
        </a:p>
      </dgm:t>
    </dgm:pt>
    <dgm:pt modelId="{60A23CB7-1AEB-4F33-8214-D441B2598478}" type="pres">
      <dgm:prSet presAssocID="{20C3DC76-BDD1-43A8-8A8E-55FB766DA9F8}" presName="hierChild4" presStyleCnt="0"/>
      <dgm:spPr/>
    </dgm:pt>
    <dgm:pt modelId="{D288280C-DC06-4492-87A0-BDCD67D2559F}" type="pres">
      <dgm:prSet presAssocID="{39506977-C2CC-45B6-9507-902C6F410126}" presName="Name17" presStyleLbl="parChTrans1D3" presStyleIdx="3" presStyleCnt="5"/>
      <dgm:spPr/>
      <dgm:t>
        <a:bodyPr/>
        <a:lstStyle/>
        <a:p>
          <a:endParaRPr lang="en-IN"/>
        </a:p>
      </dgm:t>
    </dgm:pt>
    <dgm:pt modelId="{CFBD808A-F2E4-4EEF-AB6D-1568286BC727}" type="pres">
      <dgm:prSet presAssocID="{D86DF458-6E33-4B13-BD37-80BB45C0160C}" presName="hierRoot3" presStyleCnt="0"/>
      <dgm:spPr/>
    </dgm:pt>
    <dgm:pt modelId="{C2712C68-20E4-4090-AFB3-790FB799F2C1}" type="pres">
      <dgm:prSet presAssocID="{D86DF458-6E33-4B13-BD37-80BB45C0160C}" presName="composite3" presStyleCnt="0"/>
      <dgm:spPr/>
    </dgm:pt>
    <dgm:pt modelId="{96C1888E-1F5D-43B4-B73C-6E90A1059257}" type="pres">
      <dgm:prSet presAssocID="{D86DF458-6E33-4B13-BD37-80BB45C0160C}" presName="background3" presStyleLbl="node3" presStyleIdx="3" presStyleCnt="5"/>
      <dgm:spPr/>
    </dgm:pt>
    <dgm:pt modelId="{5D7F813D-316C-4B63-B1A1-C4117EC60EFA}" type="pres">
      <dgm:prSet presAssocID="{D86DF458-6E33-4B13-BD37-80BB45C0160C}" presName="text3" presStyleLbl="fgAcc3" presStyleIdx="3" presStyleCnt="5">
        <dgm:presLayoutVars>
          <dgm:chPref val="3"/>
        </dgm:presLayoutVars>
      </dgm:prSet>
      <dgm:spPr/>
      <dgm:t>
        <a:bodyPr/>
        <a:lstStyle/>
        <a:p>
          <a:endParaRPr lang="en-IN"/>
        </a:p>
      </dgm:t>
    </dgm:pt>
    <dgm:pt modelId="{98EA7EB3-2B90-42CB-9906-D410CA8F9DC0}" type="pres">
      <dgm:prSet presAssocID="{D86DF458-6E33-4B13-BD37-80BB45C0160C}" presName="hierChild4" presStyleCnt="0"/>
      <dgm:spPr/>
    </dgm:pt>
    <dgm:pt modelId="{B50B70F1-4EA3-4AD9-BC49-4FB604984028}" type="pres">
      <dgm:prSet presAssocID="{E4A6F9B2-B879-4331-BA9F-7DA4BE0DAFF1}" presName="Name17" presStyleLbl="parChTrans1D3" presStyleIdx="4" presStyleCnt="5"/>
      <dgm:spPr/>
      <dgm:t>
        <a:bodyPr/>
        <a:lstStyle/>
        <a:p>
          <a:endParaRPr lang="en-IN"/>
        </a:p>
      </dgm:t>
    </dgm:pt>
    <dgm:pt modelId="{4FCE6DDB-EAC5-498D-A9B4-95BE98BE51DE}" type="pres">
      <dgm:prSet presAssocID="{6D8A1D82-E4FB-4461-B4EF-329B609CFEB9}" presName="hierRoot3" presStyleCnt="0"/>
      <dgm:spPr/>
    </dgm:pt>
    <dgm:pt modelId="{621B7C31-7C7C-441E-B3D2-B5359384B2C9}" type="pres">
      <dgm:prSet presAssocID="{6D8A1D82-E4FB-4461-B4EF-329B609CFEB9}" presName="composite3" presStyleCnt="0"/>
      <dgm:spPr/>
    </dgm:pt>
    <dgm:pt modelId="{661D10D9-BF59-4265-9723-9D273D461865}" type="pres">
      <dgm:prSet presAssocID="{6D8A1D82-E4FB-4461-B4EF-329B609CFEB9}" presName="background3" presStyleLbl="node3" presStyleIdx="4" presStyleCnt="5"/>
      <dgm:spPr/>
    </dgm:pt>
    <dgm:pt modelId="{155DB6A0-471A-48BA-92E2-3C99915853EE}" type="pres">
      <dgm:prSet presAssocID="{6D8A1D82-E4FB-4461-B4EF-329B609CFEB9}" presName="text3" presStyleLbl="fgAcc3" presStyleIdx="4" presStyleCnt="5">
        <dgm:presLayoutVars>
          <dgm:chPref val="3"/>
        </dgm:presLayoutVars>
      </dgm:prSet>
      <dgm:spPr/>
      <dgm:t>
        <a:bodyPr/>
        <a:lstStyle/>
        <a:p>
          <a:endParaRPr lang="en-IN"/>
        </a:p>
      </dgm:t>
    </dgm:pt>
    <dgm:pt modelId="{1E56625F-4B82-4D54-A791-1C833717BA8D}" type="pres">
      <dgm:prSet presAssocID="{6D8A1D82-E4FB-4461-B4EF-329B609CFEB9}" presName="hierChild4" presStyleCnt="0"/>
      <dgm:spPr/>
    </dgm:pt>
    <dgm:pt modelId="{B7FD94E2-7EE5-4C29-8155-0DC0931358AC}" type="pres">
      <dgm:prSet presAssocID="{8D9A0116-F176-454D-8D03-E93EB025D762}" presName="Name10" presStyleLbl="parChTrans1D2" presStyleIdx="1" presStyleCnt="3"/>
      <dgm:spPr/>
      <dgm:t>
        <a:bodyPr/>
        <a:lstStyle/>
        <a:p>
          <a:endParaRPr lang="en-IN"/>
        </a:p>
      </dgm:t>
    </dgm:pt>
    <dgm:pt modelId="{744C5229-B2FD-4DCD-A3F7-5A7A5EAD617D}" type="pres">
      <dgm:prSet presAssocID="{32DA2EF5-72F5-4967-8892-1E5A5A8BA182}" presName="hierRoot2" presStyleCnt="0"/>
      <dgm:spPr/>
    </dgm:pt>
    <dgm:pt modelId="{6458C868-7AD2-413C-ABC3-722FC8A82626}" type="pres">
      <dgm:prSet presAssocID="{32DA2EF5-72F5-4967-8892-1E5A5A8BA182}" presName="composite2" presStyleCnt="0"/>
      <dgm:spPr/>
    </dgm:pt>
    <dgm:pt modelId="{DCC5E898-FDFE-4A3D-A30E-FA02082C2A6F}" type="pres">
      <dgm:prSet presAssocID="{32DA2EF5-72F5-4967-8892-1E5A5A8BA182}" presName="background2" presStyleLbl="node2" presStyleIdx="1" presStyleCnt="3"/>
      <dgm:spPr/>
    </dgm:pt>
    <dgm:pt modelId="{FF8020B1-E12E-40D6-B4E3-E40565E28590}" type="pres">
      <dgm:prSet presAssocID="{32DA2EF5-72F5-4967-8892-1E5A5A8BA182}" presName="text2" presStyleLbl="fgAcc2" presStyleIdx="1" presStyleCnt="3" custLinFactX="-100000" custLinFactNeighborX="-160065" custLinFactNeighborY="-67788">
        <dgm:presLayoutVars>
          <dgm:chPref val="3"/>
        </dgm:presLayoutVars>
      </dgm:prSet>
      <dgm:spPr/>
      <dgm:t>
        <a:bodyPr/>
        <a:lstStyle/>
        <a:p>
          <a:endParaRPr lang="en-IN"/>
        </a:p>
      </dgm:t>
    </dgm:pt>
    <dgm:pt modelId="{FFF0FDBA-5484-47B4-99FD-C7AD51FDD59D}" type="pres">
      <dgm:prSet presAssocID="{32DA2EF5-72F5-4967-8892-1E5A5A8BA182}" presName="hierChild3" presStyleCnt="0"/>
      <dgm:spPr/>
    </dgm:pt>
    <dgm:pt modelId="{C426AF9B-A9B4-4047-9CAC-C29267B0DB34}" type="pres">
      <dgm:prSet presAssocID="{8E73E276-7C33-496F-9B71-B2C6E8A236D7}" presName="Name10" presStyleLbl="parChTrans1D2" presStyleIdx="2" presStyleCnt="3"/>
      <dgm:spPr/>
      <dgm:t>
        <a:bodyPr/>
        <a:lstStyle/>
        <a:p>
          <a:endParaRPr lang="en-IN"/>
        </a:p>
      </dgm:t>
    </dgm:pt>
    <dgm:pt modelId="{A5EF1FA0-3DD6-48F2-9CD1-B2018AA142DE}" type="pres">
      <dgm:prSet presAssocID="{9FDE773D-30C9-4BB3-AD9C-B5CFFA74A0DB}" presName="hierRoot2" presStyleCnt="0"/>
      <dgm:spPr/>
    </dgm:pt>
    <dgm:pt modelId="{39BD2714-B36E-4178-87B7-035EFD367941}" type="pres">
      <dgm:prSet presAssocID="{9FDE773D-30C9-4BB3-AD9C-B5CFFA74A0DB}" presName="composite2" presStyleCnt="0"/>
      <dgm:spPr/>
    </dgm:pt>
    <dgm:pt modelId="{78082C8F-E7EA-44A8-8F20-EA85BB8391B5}" type="pres">
      <dgm:prSet presAssocID="{9FDE773D-30C9-4BB3-AD9C-B5CFFA74A0DB}" presName="background2" presStyleLbl="node2" presStyleIdx="2" presStyleCnt="3"/>
      <dgm:spPr/>
    </dgm:pt>
    <dgm:pt modelId="{C6A6B1C9-1A05-4181-8776-BC3B7D11D304}" type="pres">
      <dgm:prSet presAssocID="{9FDE773D-30C9-4BB3-AD9C-B5CFFA74A0DB}" presName="text2" presStyleLbl="fgAcc2" presStyleIdx="2" presStyleCnt="3" custLinFactNeighborX="-61929" custLinFactNeighborY="-67788">
        <dgm:presLayoutVars>
          <dgm:chPref val="3"/>
        </dgm:presLayoutVars>
      </dgm:prSet>
      <dgm:spPr/>
      <dgm:t>
        <a:bodyPr/>
        <a:lstStyle/>
        <a:p>
          <a:endParaRPr lang="en-IN"/>
        </a:p>
      </dgm:t>
    </dgm:pt>
    <dgm:pt modelId="{9AF45154-4CF1-44FD-A41D-AE88612B565F}" type="pres">
      <dgm:prSet presAssocID="{9FDE773D-30C9-4BB3-AD9C-B5CFFA74A0DB}" presName="hierChild3" presStyleCnt="0"/>
      <dgm:spPr/>
    </dgm:pt>
  </dgm:ptLst>
  <dgm:cxnLst>
    <dgm:cxn modelId="{407ADC80-BE02-4BA8-B0C4-05E1843914D6}" srcId="{FC5863F5-12AF-4DB4-8A89-C6F7D326771E}" destId="{6D8A1D82-E4FB-4461-B4EF-329B609CFEB9}" srcOrd="4" destOrd="0" parTransId="{E4A6F9B2-B879-4331-BA9F-7DA4BE0DAFF1}" sibTransId="{CBB09338-5EC9-4E10-A0E5-5D740361B0D2}"/>
    <dgm:cxn modelId="{372873BD-0968-498B-94BB-0AFB5D315732}" type="presOf" srcId="{8E73E276-7C33-496F-9B71-B2C6E8A236D7}" destId="{C426AF9B-A9B4-4047-9CAC-C29267B0DB34}" srcOrd="0" destOrd="0" presId="urn:microsoft.com/office/officeart/2005/8/layout/hierarchy1"/>
    <dgm:cxn modelId="{91D914DE-1834-4F52-9574-FCD14BFC2670}" srcId="{FC5863F5-12AF-4DB4-8A89-C6F7D326771E}" destId="{20C3DC76-BDD1-43A8-8A8E-55FB766DA9F8}" srcOrd="2" destOrd="0" parTransId="{EAC518BE-DC7B-4EED-8A63-EF4B9F8E2BE0}" sibTransId="{4228672B-3062-4F9A-AEEE-D01326B8F32A}"/>
    <dgm:cxn modelId="{DA9DEF4E-77A9-4C8B-88E8-0D8727270A03}" type="presOf" srcId="{20C3DC76-BDD1-43A8-8A8E-55FB766DA9F8}" destId="{6FFACBD2-913B-4429-AB5D-13464607C1CC}" srcOrd="0" destOrd="0" presId="urn:microsoft.com/office/officeart/2005/8/layout/hierarchy1"/>
    <dgm:cxn modelId="{9DEBC2BB-2687-4813-9D41-FA77154EAD54}" srcId="{BBF22AA6-2207-4473-8D75-FFB4A626D804}" destId="{FC5863F5-12AF-4DB4-8A89-C6F7D326771E}" srcOrd="0" destOrd="0" parTransId="{D828639E-89DA-4F86-9A70-194A2AD5F0A8}" sibTransId="{0B9C06CF-35FF-482C-922D-DAF08F425150}"/>
    <dgm:cxn modelId="{BA0B369C-75F9-48B7-AB76-47C55B1C4325}" type="presOf" srcId="{23D69C5C-4C1C-4535-B592-0E28E0FAEF0D}" destId="{EF6AE0D8-3778-40B8-8C10-8CE5D9363570}" srcOrd="0" destOrd="0" presId="urn:microsoft.com/office/officeart/2005/8/layout/hierarchy1"/>
    <dgm:cxn modelId="{D97F5944-9F46-4398-A865-C60F1DAE1D80}" srcId="{FC5863F5-12AF-4DB4-8A89-C6F7D326771E}" destId="{23D69C5C-4C1C-4535-B592-0E28E0FAEF0D}" srcOrd="0" destOrd="0" parTransId="{6058B717-C2C7-4BAA-8B02-29AFE28EB7C3}" sibTransId="{BCF58316-8D19-4BC1-992D-CB97C0E1AF02}"/>
    <dgm:cxn modelId="{A158797A-446D-44FB-B0CD-045B3F4B42E6}" type="presOf" srcId="{FC5863F5-12AF-4DB4-8A89-C6F7D326771E}" destId="{60B02B12-553E-47E5-9D15-1A9C10A8E84E}" srcOrd="0" destOrd="0" presId="urn:microsoft.com/office/officeart/2005/8/layout/hierarchy1"/>
    <dgm:cxn modelId="{BAA6B633-5056-426B-9697-09C02C340C07}" type="presOf" srcId="{BBF22AA6-2207-4473-8D75-FFB4A626D804}" destId="{02964342-81CA-4581-836F-50B4F09223DB}" srcOrd="0" destOrd="0" presId="urn:microsoft.com/office/officeart/2005/8/layout/hierarchy1"/>
    <dgm:cxn modelId="{D022D929-167D-4A42-9132-914462205AE2}" srcId="{FC5863F5-12AF-4DB4-8A89-C6F7D326771E}" destId="{81E81CE4-1DDA-4582-959B-34F4B3C76BBA}" srcOrd="1" destOrd="0" parTransId="{D7C07AF4-8007-4AEF-9D69-AF86332B3131}" sibTransId="{1299A2BA-64AB-45C2-86E5-531B8DAFA9CA}"/>
    <dgm:cxn modelId="{8C29C829-6D2B-4F9D-B0DC-8A9D50061D6D}" srcId="{FC5863F5-12AF-4DB4-8A89-C6F7D326771E}" destId="{D86DF458-6E33-4B13-BD37-80BB45C0160C}" srcOrd="3" destOrd="0" parTransId="{39506977-C2CC-45B6-9507-902C6F410126}" sibTransId="{5D89432D-50DC-4EDC-AE91-13821F2AD508}"/>
    <dgm:cxn modelId="{DBD72686-99C3-4756-BBE3-EA06CC582835}" type="presOf" srcId="{C67E5ED2-BDEA-48CC-BCE0-6C61CDDB2CEF}" destId="{C9ECBF97-D905-49AD-AD4F-1CA5E3ADE04D}" srcOrd="0" destOrd="0" presId="urn:microsoft.com/office/officeart/2005/8/layout/hierarchy1"/>
    <dgm:cxn modelId="{B1FF59D6-B152-499F-86D9-9E887FD8A1C2}" type="presOf" srcId="{D828639E-89DA-4F86-9A70-194A2AD5F0A8}" destId="{CB0F00E6-CEE9-450D-83DF-CFB8149626E4}" srcOrd="0" destOrd="0" presId="urn:microsoft.com/office/officeart/2005/8/layout/hierarchy1"/>
    <dgm:cxn modelId="{2B0AC554-C5AA-4070-B91D-A65297696F26}" type="presOf" srcId="{81E81CE4-1DDA-4582-959B-34F4B3C76BBA}" destId="{2ADE65E9-43AE-4A35-823D-626BF4D22AE3}" srcOrd="0" destOrd="0" presId="urn:microsoft.com/office/officeart/2005/8/layout/hierarchy1"/>
    <dgm:cxn modelId="{4E4C11AE-503D-4253-B649-C781D44F7443}" type="presOf" srcId="{D7C07AF4-8007-4AEF-9D69-AF86332B3131}" destId="{FCDB20CA-5CB9-4AC6-BFA4-4B12FF408EB6}" srcOrd="0" destOrd="0" presId="urn:microsoft.com/office/officeart/2005/8/layout/hierarchy1"/>
    <dgm:cxn modelId="{23C1E8E5-F3FE-4F29-9A9C-AEFBE5F0BD64}" type="presOf" srcId="{8D9A0116-F176-454D-8D03-E93EB025D762}" destId="{B7FD94E2-7EE5-4C29-8155-0DC0931358AC}" srcOrd="0" destOrd="0" presId="urn:microsoft.com/office/officeart/2005/8/layout/hierarchy1"/>
    <dgm:cxn modelId="{FCF4D47F-F057-431D-9E4C-1534644B67A1}" srcId="{A4F3EB10-6F4F-463D-8119-6B286477473E}" destId="{BBF22AA6-2207-4473-8D75-FFB4A626D804}" srcOrd="1" destOrd="0" parTransId="{D515849A-B2DB-4559-9E8E-4C7B844F4973}" sibTransId="{F05CC819-205C-42FD-A359-BF8863CD2E66}"/>
    <dgm:cxn modelId="{7E41961A-2679-48FB-83DB-B6D900BEA9E1}" type="presOf" srcId="{9FDE773D-30C9-4BB3-AD9C-B5CFFA74A0DB}" destId="{C6A6B1C9-1A05-4181-8776-BC3B7D11D304}" srcOrd="0" destOrd="0" presId="urn:microsoft.com/office/officeart/2005/8/layout/hierarchy1"/>
    <dgm:cxn modelId="{6B208544-8DC3-45DB-B4E4-6C918EC376EA}" srcId="{BBF22AA6-2207-4473-8D75-FFB4A626D804}" destId="{32DA2EF5-72F5-4967-8892-1E5A5A8BA182}" srcOrd="1" destOrd="0" parTransId="{8D9A0116-F176-454D-8D03-E93EB025D762}" sibTransId="{74EBB895-EB14-4661-A250-DCB30A80E941}"/>
    <dgm:cxn modelId="{10EBCBE5-E08C-49AA-AF34-F141FF4BF5F1}" type="presOf" srcId="{39506977-C2CC-45B6-9507-902C6F410126}" destId="{D288280C-DC06-4492-87A0-BDCD67D2559F}" srcOrd="0" destOrd="0" presId="urn:microsoft.com/office/officeart/2005/8/layout/hierarchy1"/>
    <dgm:cxn modelId="{323946A1-DB06-411C-B338-02201E4CB3C9}" srcId="{A4F3EB10-6F4F-463D-8119-6B286477473E}" destId="{C67E5ED2-BDEA-48CC-BCE0-6C61CDDB2CEF}" srcOrd="0" destOrd="0" parTransId="{31A40843-9AD9-4820-83D3-775BDFEAF295}" sibTransId="{5D8854D2-057D-4CB0-A49B-6A24EE1050A5}"/>
    <dgm:cxn modelId="{0728EC52-E766-41D0-9887-7C23896F9F46}" type="presOf" srcId="{E4A6F9B2-B879-4331-BA9F-7DA4BE0DAFF1}" destId="{B50B70F1-4EA3-4AD9-BC49-4FB604984028}" srcOrd="0" destOrd="0" presId="urn:microsoft.com/office/officeart/2005/8/layout/hierarchy1"/>
    <dgm:cxn modelId="{7EE19461-1F49-48B8-9247-3D02DC7B8897}" type="presOf" srcId="{32DA2EF5-72F5-4967-8892-1E5A5A8BA182}" destId="{FF8020B1-E12E-40D6-B4E3-E40565E28590}" srcOrd="0" destOrd="0" presId="urn:microsoft.com/office/officeart/2005/8/layout/hierarchy1"/>
    <dgm:cxn modelId="{7EDDBA1C-169F-4FCA-B8FC-CE7B55F04CD1}" type="presOf" srcId="{EAC518BE-DC7B-4EED-8A63-EF4B9F8E2BE0}" destId="{D68B5B13-03E5-4A48-9C5A-52FCBED11DD6}" srcOrd="0" destOrd="0" presId="urn:microsoft.com/office/officeart/2005/8/layout/hierarchy1"/>
    <dgm:cxn modelId="{3EF7844E-BFB7-4BF6-9A1D-587280391805}" type="presOf" srcId="{A4F3EB10-6F4F-463D-8119-6B286477473E}" destId="{E5B65E68-A312-4477-ABAC-30AFCC071E32}" srcOrd="0" destOrd="0" presId="urn:microsoft.com/office/officeart/2005/8/layout/hierarchy1"/>
    <dgm:cxn modelId="{BE071F9C-74B1-4447-9AB2-BEDE3F64A63B}" srcId="{BBF22AA6-2207-4473-8D75-FFB4A626D804}" destId="{9FDE773D-30C9-4BB3-AD9C-B5CFFA74A0DB}" srcOrd="2" destOrd="0" parTransId="{8E73E276-7C33-496F-9B71-B2C6E8A236D7}" sibTransId="{EB519C04-782B-48FD-946E-3B9E37AF1036}"/>
    <dgm:cxn modelId="{CD5BD04E-EF1C-4EE9-A016-411342F2A667}" type="presOf" srcId="{D86DF458-6E33-4B13-BD37-80BB45C0160C}" destId="{5D7F813D-316C-4B63-B1A1-C4117EC60EFA}" srcOrd="0" destOrd="0" presId="urn:microsoft.com/office/officeart/2005/8/layout/hierarchy1"/>
    <dgm:cxn modelId="{9021B67F-FB63-499A-BAD3-CE05A6F6A11A}" type="presOf" srcId="{6058B717-C2C7-4BAA-8B02-29AFE28EB7C3}" destId="{EEC39B0C-0629-4C4F-A5FC-1B29A77B8517}" srcOrd="0" destOrd="0" presId="urn:microsoft.com/office/officeart/2005/8/layout/hierarchy1"/>
    <dgm:cxn modelId="{E742C250-9661-47A2-BD62-8F84BF426CE1}" type="presOf" srcId="{6D8A1D82-E4FB-4461-B4EF-329B609CFEB9}" destId="{155DB6A0-471A-48BA-92E2-3C99915853EE}" srcOrd="0" destOrd="0" presId="urn:microsoft.com/office/officeart/2005/8/layout/hierarchy1"/>
    <dgm:cxn modelId="{C47E3981-53D5-44FE-B9F5-7092C8C564EC}" type="presParOf" srcId="{E5B65E68-A312-4477-ABAC-30AFCC071E32}" destId="{42802FAF-61AC-43BC-B8B1-0BACB86C9C23}" srcOrd="0" destOrd="0" presId="urn:microsoft.com/office/officeart/2005/8/layout/hierarchy1"/>
    <dgm:cxn modelId="{1276C9DC-11F2-4376-B4F2-E02C13F7228A}" type="presParOf" srcId="{42802FAF-61AC-43BC-B8B1-0BACB86C9C23}" destId="{58805C26-F9EE-4F36-80D4-57578ED34CDB}" srcOrd="0" destOrd="0" presId="urn:microsoft.com/office/officeart/2005/8/layout/hierarchy1"/>
    <dgm:cxn modelId="{D67B268D-E220-45D0-A474-4FF009693EE4}" type="presParOf" srcId="{58805C26-F9EE-4F36-80D4-57578ED34CDB}" destId="{B8499117-B02E-427C-BD4E-165DB3A4A8D2}" srcOrd="0" destOrd="0" presId="urn:microsoft.com/office/officeart/2005/8/layout/hierarchy1"/>
    <dgm:cxn modelId="{9DF695C6-1B81-40C7-A62C-59B088C3B724}" type="presParOf" srcId="{58805C26-F9EE-4F36-80D4-57578ED34CDB}" destId="{C9ECBF97-D905-49AD-AD4F-1CA5E3ADE04D}" srcOrd="1" destOrd="0" presId="urn:microsoft.com/office/officeart/2005/8/layout/hierarchy1"/>
    <dgm:cxn modelId="{D5F8FA9D-7391-47CA-8023-08A3B825AF0C}" type="presParOf" srcId="{42802FAF-61AC-43BC-B8B1-0BACB86C9C23}" destId="{FC2EE934-42A9-43D7-B90D-14AACEB76491}" srcOrd="1" destOrd="0" presId="urn:microsoft.com/office/officeart/2005/8/layout/hierarchy1"/>
    <dgm:cxn modelId="{3587C924-975C-4A0F-A0AE-1BECFF6CF451}" type="presParOf" srcId="{E5B65E68-A312-4477-ABAC-30AFCC071E32}" destId="{92A55A33-2D3E-491A-A563-A3D76FAA24CD}" srcOrd="1" destOrd="0" presId="urn:microsoft.com/office/officeart/2005/8/layout/hierarchy1"/>
    <dgm:cxn modelId="{B7F29B9F-66C8-4234-A470-E51400630C17}" type="presParOf" srcId="{92A55A33-2D3E-491A-A563-A3D76FAA24CD}" destId="{01A83A15-4B8E-4490-AA1B-0559826ADE08}" srcOrd="0" destOrd="0" presId="urn:microsoft.com/office/officeart/2005/8/layout/hierarchy1"/>
    <dgm:cxn modelId="{B4DFDBFE-BCDE-4A68-9136-EC1B30620CE0}" type="presParOf" srcId="{01A83A15-4B8E-4490-AA1B-0559826ADE08}" destId="{43AD137A-A24C-476E-A427-47043BB9D61C}" srcOrd="0" destOrd="0" presId="urn:microsoft.com/office/officeart/2005/8/layout/hierarchy1"/>
    <dgm:cxn modelId="{D8D1289E-17D0-4CA6-9540-0DD476AD7481}" type="presParOf" srcId="{01A83A15-4B8E-4490-AA1B-0559826ADE08}" destId="{02964342-81CA-4581-836F-50B4F09223DB}" srcOrd="1" destOrd="0" presId="urn:microsoft.com/office/officeart/2005/8/layout/hierarchy1"/>
    <dgm:cxn modelId="{6B29064D-2ED0-46AF-BB0B-D4E634AD00CD}" type="presParOf" srcId="{92A55A33-2D3E-491A-A563-A3D76FAA24CD}" destId="{3313DB60-340A-4B43-881C-B4162FBEA582}" srcOrd="1" destOrd="0" presId="urn:microsoft.com/office/officeart/2005/8/layout/hierarchy1"/>
    <dgm:cxn modelId="{6F9E9EDE-6EB0-4C60-AF2E-9A1D980C11CE}" type="presParOf" srcId="{3313DB60-340A-4B43-881C-B4162FBEA582}" destId="{CB0F00E6-CEE9-450D-83DF-CFB8149626E4}" srcOrd="0" destOrd="0" presId="urn:microsoft.com/office/officeart/2005/8/layout/hierarchy1"/>
    <dgm:cxn modelId="{086386AD-E6B1-4C4C-93DE-807F1729A89C}" type="presParOf" srcId="{3313DB60-340A-4B43-881C-B4162FBEA582}" destId="{930821B5-E4E4-457A-A978-8F792B6C29A0}" srcOrd="1" destOrd="0" presId="urn:microsoft.com/office/officeart/2005/8/layout/hierarchy1"/>
    <dgm:cxn modelId="{7524E401-E38D-4D30-A5E7-373BF4661216}" type="presParOf" srcId="{930821B5-E4E4-457A-A978-8F792B6C29A0}" destId="{EED08DAE-3ECF-4548-96C8-ECAD565011FE}" srcOrd="0" destOrd="0" presId="urn:microsoft.com/office/officeart/2005/8/layout/hierarchy1"/>
    <dgm:cxn modelId="{03AD9028-86B0-4818-9FE2-D5E9FA5744AC}" type="presParOf" srcId="{EED08DAE-3ECF-4548-96C8-ECAD565011FE}" destId="{44C662C7-0D70-4DD4-909E-CC67511ECFEC}" srcOrd="0" destOrd="0" presId="urn:microsoft.com/office/officeart/2005/8/layout/hierarchy1"/>
    <dgm:cxn modelId="{01964074-6A75-4619-AC66-9E1F0AAE35B0}" type="presParOf" srcId="{EED08DAE-3ECF-4548-96C8-ECAD565011FE}" destId="{60B02B12-553E-47E5-9D15-1A9C10A8E84E}" srcOrd="1" destOrd="0" presId="urn:microsoft.com/office/officeart/2005/8/layout/hierarchy1"/>
    <dgm:cxn modelId="{5C23C525-0F17-4DEB-929A-F717CCA97B74}" type="presParOf" srcId="{930821B5-E4E4-457A-A978-8F792B6C29A0}" destId="{B5D5F5E4-939A-43E0-8579-3DC00E949017}" srcOrd="1" destOrd="0" presId="urn:microsoft.com/office/officeart/2005/8/layout/hierarchy1"/>
    <dgm:cxn modelId="{E20EDC90-FDDA-426F-8F72-BAA251D97035}" type="presParOf" srcId="{B5D5F5E4-939A-43E0-8579-3DC00E949017}" destId="{EEC39B0C-0629-4C4F-A5FC-1B29A77B8517}" srcOrd="0" destOrd="0" presId="urn:microsoft.com/office/officeart/2005/8/layout/hierarchy1"/>
    <dgm:cxn modelId="{32F0C8FA-8D30-4B2D-9943-F978384E4708}" type="presParOf" srcId="{B5D5F5E4-939A-43E0-8579-3DC00E949017}" destId="{C37E4565-07EC-4E9D-B2DD-DDF854EC8C4B}" srcOrd="1" destOrd="0" presId="urn:microsoft.com/office/officeart/2005/8/layout/hierarchy1"/>
    <dgm:cxn modelId="{D3F7C234-EF7F-4535-9949-931831BF3E15}" type="presParOf" srcId="{C37E4565-07EC-4E9D-B2DD-DDF854EC8C4B}" destId="{E9D4958D-8ED1-4551-9A35-43584271362E}" srcOrd="0" destOrd="0" presId="urn:microsoft.com/office/officeart/2005/8/layout/hierarchy1"/>
    <dgm:cxn modelId="{3946B9AC-CB46-4B1B-B37F-D8DB95182EE4}" type="presParOf" srcId="{E9D4958D-8ED1-4551-9A35-43584271362E}" destId="{BFFAFB70-3931-4F53-99DD-57878FBE0516}" srcOrd="0" destOrd="0" presId="urn:microsoft.com/office/officeart/2005/8/layout/hierarchy1"/>
    <dgm:cxn modelId="{600A11D6-74E0-4BBA-8EF1-07200F0E077D}" type="presParOf" srcId="{E9D4958D-8ED1-4551-9A35-43584271362E}" destId="{EF6AE0D8-3778-40B8-8C10-8CE5D9363570}" srcOrd="1" destOrd="0" presId="urn:microsoft.com/office/officeart/2005/8/layout/hierarchy1"/>
    <dgm:cxn modelId="{872A18C1-E165-4B62-AFE1-C9DC473B93B9}" type="presParOf" srcId="{C37E4565-07EC-4E9D-B2DD-DDF854EC8C4B}" destId="{FDFA5A59-0727-4548-99A5-335BC9167E27}" srcOrd="1" destOrd="0" presId="urn:microsoft.com/office/officeart/2005/8/layout/hierarchy1"/>
    <dgm:cxn modelId="{BA5B7037-7788-4F26-8E8A-EF1092B5FD4B}" type="presParOf" srcId="{B5D5F5E4-939A-43E0-8579-3DC00E949017}" destId="{FCDB20CA-5CB9-4AC6-BFA4-4B12FF408EB6}" srcOrd="2" destOrd="0" presId="urn:microsoft.com/office/officeart/2005/8/layout/hierarchy1"/>
    <dgm:cxn modelId="{0CB28767-FA03-4892-9BF5-8689688E079E}" type="presParOf" srcId="{B5D5F5E4-939A-43E0-8579-3DC00E949017}" destId="{1722E743-A4F8-43A2-A4F5-634FE41B8DCC}" srcOrd="3" destOrd="0" presId="urn:microsoft.com/office/officeart/2005/8/layout/hierarchy1"/>
    <dgm:cxn modelId="{28C67AB5-85F9-4E5F-BA3D-BA7C9DAA88BB}" type="presParOf" srcId="{1722E743-A4F8-43A2-A4F5-634FE41B8DCC}" destId="{996C98EE-33A1-4696-867D-05F7AEC1325E}" srcOrd="0" destOrd="0" presId="urn:microsoft.com/office/officeart/2005/8/layout/hierarchy1"/>
    <dgm:cxn modelId="{80F0E894-5B2A-4DDC-AF3A-7221D6178E96}" type="presParOf" srcId="{996C98EE-33A1-4696-867D-05F7AEC1325E}" destId="{E64CA2DC-9F62-46DF-9680-CD4A95E1EC6F}" srcOrd="0" destOrd="0" presId="urn:microsoft.com/office/officeart/2005/8/layout/hierarchy1"/>
    <dgm:cxn modelId="{A2039D8C-4753-4097-A4D8-D183AE5FFB1B}" type="presParOf" srcId="{996C98EE-33A1-4696-867D-05F7AEC1325E}" destId="{2ADE65E9-43AE-4A35-823D-626BF4D22AE3}" srcOrd="1" destOrd="0" presId="urn:microsoft.com/office/officeart/2005/8/layout/hierarchy1"/>
    <dgm:cxn modelId="{F6F8239C-CB16-4549-BA7E-4945ACE2879B}" type="presParOf" srcId="{1722E743-A4F8-43A2-A4F5-634FE41B8DCC}" destId="{42A0C1AD-1041-4768-9A96-AD18B625977D}" srcOrd="1" destOrd="0" presId="urn:microsoft.com/office/officeart/2005/8/layout/hierarchy1"/>
    <dgm:cxn modelId="{20E95042-06C3-400A-9D72-8D028BD65F7A}" type="presParOf" srcId="{B5D5F5E4-939A-43E0-8579-3DC00E949017}" destId="{D68B5B13-03E5-4A48-9C5A-52FCBED11DD6}" srcOrd="4" destOrd="0" presId="urn:microsoft.com/office/officeart/2005/8/layout/hierarchy1"/>
    <dgm:cxn modelId="{544D795D-7879-4A0D-A237-284C35597B8E}" type="presParOf" srcId="{B5D5F5E4-939A-43E0-8579-3DC00E949017}" destId="{1DCA0A9A-106E-4AC0-9C26-35BD97B5BE7C}" srcOrd="5" destOrd="0" presId="urn:microsoft.com/office/officeart/2005/8/layout/hierarchy1"/>
    <dgm:cxn modelId="{09EAC488-612A-4501-B3A9-D34B7979FEC3}" type="presParOf" srcId="{1DCA0A9A-106E-4AC0-9C26-35BD97B5BE7C}" destId="{F53AD374-801D-4B20-9EBC-1B21CBC61FA9}" srcOrd="0" destOrd="0" presId="urn:microsoft.com/office/officeart/2005/8/layout/hierarchy1"/>
    <dgm:cxn modelId="{BAD344AA-865D-4DA4-86DA-037229AAC308}" type="presParOf" srcId="{F53AD374-801D-4B20-9EBC-1B21CBC61FA9}" destId="{6D2CED56-493B-45FA-B8EB-5739C7BF2029}" srcOrd="0" destOrd="0" presId="urn:microsoft.com/office/officeart/2005/8/layout/hierarchy1"/>
    <dgm:cxn modelId="{E5C454A4-D297-4AD7-9253-4D37BB593D7E}" type="presParOf" srcId="{F53AD374-801D-4B20-9EBC-1B21CBC61FA9}" destId="{6FFACBD2-913B-4429-AB5D-13464607C1CC}" srcOrd="1" destOrd="0" presId="urn:microsoft.com/office/officeart/2005/8/layout/hierarchy1"/>
    <dgm:cxn modelId="{091A1526-B9DB-4DD3-8817-257996B27990}" type="presParOf" srcId="{1DCA0A9A-106E-4AC0-9C26-35BD97B5BE7C}" destId="{60A23CB7-1AEB-4F33-8214-D441B2598478}" srcOrd="1" destOrd="0" presId="urn:microsoft.com/office/officeart/2005/8/layout/hierarchy1"/>
    <dgm:cxn modelId="{44EB1371-0250-4B19-9C1A-A2DE22AD83A3}" type="presParOf" srcId="{B5D5F5E4-939A-43E0-8579-3DC00E949017}" destId="{D288280C-DC06-4492-87A0-BDCD67D2559F}" srcOrd="6" destOrd="0" presId="urn:microsoft.com/office/officeart/2005/8/layout/hierarchy1"/>
    <dgm:cxn modelId="{3D622337-2288-43A4-85EC-9E69923BE8D9}" type="presParOf" srcId="{B5D5F5E4-939A-43E0-8579-3DC00E949017}" destId="{CFBD808A-F2E4-4EEF-AB6D-1568286BC727}" srcOrd="7" destOrd="0" presId="urn:microsoft.com/office/officeart/2005/8/layout/hierarchy1"/>
    <dgm:cxn modelId="{356C4B1D-5869-4595-A023-5806BAB854B1}" type="presParOf" srcId="{CFBD808A-F2E4-4EEF-AB6D-1568286BC727}" destId="{C2712C68-20E4-4090-AFB3-790FB799F2C1}" srcOrd="0" destOrd="0" presId="urn:microsoft.com/office/officeart/2005/8/layout/hierarchy1"/>
    <dgm:cxn modelId="{F43293BF-E3F3-4CC4-8709-DBA97CAD59AD}" type="presParOf" srcId="{C2712C68-20E4-4090-AFB3-790FB799F2C1}" destId="{96C1888E-1F5D-43B4-B73C-6E90A1059257}" srcOrd="0" destOrd="0" presId="urn:microsoft.com/office/officeart/2005/8/layout/hierarchy1"/>
    <dgm:cxn modelId="{650A5612-7331-4F20-B3DA-722CD20E1EAB}" type="presParOf" srcId="{C2712C68-20E4-4090-AFB3-790FB799F2C1}" destId="{5D7F813D-316C-4B63-B1A1-C4117EC60EFA}" srcOrd="1" destOrd="0" presId="urn:microsoft.com/office/officeart/2005/8/layout/hierarchy1"/>
    <dgm:cxn modelId="{D068BDCA-9DBE-4D3F-858D-975DBA4A8CDE}" type="presParOf" srcId="{CFBD808A-F2E4-4EEF-AB6D-1568286BC727}" destId="{98EA7EB3-2B90-42CB-9906-D410CA8F9DC0}" srcOrd="1" destOrd="0" presId="urn:microsoft.com/office/officeart/2005/8/layout/hierarchy1"/>
    <dgm:cxn modelId="{1B13636B-EA46-4299-8AC3-702CEAF1C36F}" type="presParOf" srcId="{B5D5F5E4-939A-43E0-8579-3DC00E949017}" destId="{B50B70F1-4EA3-4AD9-BC49-4FB604984028}" srcOrd="8" destOrd="0" presId="urn:microsoft.com/office/officeart/2005/8/layout/hierarchy1"/>
    <dgm:cxn modelId="{EE6592DC-9A50-4975-956C-DEFAF07966AB}" type="presParOf" srcId="{B5D5F5E4-939A-43E0-8579-3DC00E949017}" destId="{4FCE6DDB-EAC5-498D-A9B4-95BE98BE51DE}" srcOrd="9" destOrd="0" presId="urn:microsoft.com/office/officeart/2005/8/layout/hierarchy1"/>
    <dgm:cxn modelId="{F34B5148-10D1-4EBD-932B-848E910E6F3E}" type="presParOf" srcId="{4FCE6DDB-EAC5-498D-A9B4-95BE98BE51DE}" destId="{621B7C31-7C7C-441E-B3D2-B5359384B2C9}" srcOrd="0" destOrd="0" presId="urn:microsoft.com/office/officeart/2005/8/layout/hierarchy1"/>
    <dgm:cxn modelId="{0CCC3995-AD33-416D-8133-6122D49927EA}" type="presParOf" srcId="{621B7C31-7C7C-441E-B3D2-B5359384B2C9}" destId="{661D10D9-BF59-4265-9723-9D273D461865}" srcOrd="0" destOrd="0" presId="urn:microsoft.com/office/officeart/2005/8/layout/hierarchy1"/>
    <dgm:cxn modelId="{FAD6EEA8-C5B6-4FE4-8EF7-20930DCC7E70}" type="presParOf" srcId="{621B7C31-7C7C-441E-B3D2-B5359384B2C9}" destId="{155DB6A0-471A-48BA-92E2-3C99915853EE}" srcOrd="1" destOrd="0" presId="urn:microsoft.com/office/officeart/2005/8/layout/hierarchy1"/>
    <dgm:cxn modelId="{93291304-7082-42D2-87F3-0359B7F6F585}" type="presParOf" srcId="{4FCE6DDB-EAC5-498D-A9B4-95BE98BE51DE}" destId="{1E56625F-4B82-4D54-A791-1C833717BA8D}" srcOrd="1" destOrd="0" presId="urn:microsoft.com/office/officeart/2005/8/layout/hierarchy1"/>
    <dgm:cxn modelId="{25044A01-4815-466E-8EC6-A0EA6D98A8BF}" type="presParOf" srcId="{3313DB60-340A-4B43-881C-B4162FBEA582}" destId="{B7FD94E2-7EE5-4C29-8155-0DC0931358AC}" srcOrd="2" destOrd="0" presId="urn:microsoft.com/office/officeart/2005/8/layout/hierarchy1"/>
    <dgm:cxn modelId="{1DA8E165-7BBB-4206-B555-FFC7FE7F6541}" type="presParOf" srcId="{3313DB60-340A-4B43-881C-B4162FBEA582}" destId="{744C5229-B2FD-4DCD-A3F7-5A7A5EAD617D}" srcOrd="3" destOrd="0" presId="urn:microsoft.com/office/officeart/2005/8/layout/hierarchy1"/>
    <dgm:cxn modelId="{22A9F96D-91E4-46ED-8A10-129E75B2E665}" type="presParOf" srcId="{744C5229-B2FD-4DCD-A3F7-5A7A5EAD617D}" destId="{6458C868-7AD2-413C-ABC3-722FC8A82626}" srcOrd="0" destOrd="0" presId="urn:microsoft.com/office/officeart/2005/8/layout/hierarchy1"/>
    <dgm:cxn modelId="{FA5F65B2-94F8-47AF-85EC-EFB8A6215C0F}" type="presParOf" srcId="{6458C868-7AD2-413C-ABC3-722FC8A82626}" destId="{DCC5E898-FDFE-4A3D-A30E-FA02082C2A6F}" srcOrd="0" destOrd="0" presId="urn:microsoft.com/office/officeart/2005/8/layout/hierarchy1"/>
    <dgm:cxn modelId="{F2CF7852-03FE-4AC2-97B8-54269599472F}" type="presParOf" srcId="{6458C868-7AD2-413C-ABC3-722FC8A82626}" destId="{FF8020B1-E12E-40D6-B4E3-E40565E28590}" srcOrd="1" destOrd="0" presId="urn:microsoft.com/office/officeart/2005/8/layout/hierarchy1"/>
    <dgm:cxn modelId="{0628F0B8-DD60-4AFE-8D12-66B968ACB8D4}" type="presParOf" srcId="{744C5229-B2FD-4DCD-A3F7-5A7A5EAD617D}" destId="{FFF0FDBA-5484-47B4-99FD-C7AD51FDD59D}" srcOrd="1" destOrd="0" presId="urn:microsoft.com/office/officeart/2005/8/layout/hierarchy1"/>
    <dgm:cxn modelId="{4426EFF6-01CE-45EC-AAB1-A38C9C49E803}" type="presParOf" srcId="{3313DB60-340A-4B43-881C-B4162FBEA582}" destId="{C426AF9B-A9B4-4047-9CAC-C29267B0DB34}" srcOrd="4" destOrd="0" presId="urn:microsoft.com/office/officeart/2005/8/layout/hierarchy1"/>
    <dgm:cxn modelId="{B4655CCC-703B-40AF-B10C-2F15DA5CC7F7}" type="presParOf" srcId="{3313DB60-340A-4B43-881C-B4162FBEA582}" destId="{A5EF1FA0-3DD6-48F2-9CD1-B2018AA142DE}" srcOrd="5" destOrd="0" presId="urn:microsoft.com/office/officeart/2005/8/layout/hierarchy1"/>
    <dgm:cxn modelId="{90A60C90-EC0E-43EE-B196-AC47E177612A}" type="presParOf" srcId="{A5EF1FA0-3DD6-48F2-9CD1-B2018AA142DE}" destId="{39BD2714-B36E-4178-87B7-035EFD367941}" srcOrd="0" destOrd="0" presId="urn:microsoft.com/office/officeart/2005/8/layout/hierarchy1"/>
    <dgm:cxn modelId="{DEC408E0-F9C2-4284-A08E-DB01E482DC75}" type="presParOf" srcId="{39BD2714-B36E-4178-87B7-035EFD367941}" destId="{78082C8F-E7EA-44A8-8F20-EA85BB8391B5}" srcOrd="0" destOrd="0" presId="urn:microsoft.com/office/officeart/2005/8/layout/hierarchy1"/>
    <dgm:cxn modelId="{28CCB5CE-519A-40A3-809E-9162127EC0DC}" type="presParOf" srcId="{39BD2714-B36E-4178-87B7-035EFD367941}" destId="{C6A6B1C9-1A05-4181-8776-BC3B7D11D304}" srcOrd="1" destOrd="0" presId="urn:microsoft.com/office/officeart/2005/8/layout/hierarchy1"/>
    <dgm:cxn modelId="{FAEF03AF-720A-4A1B-901E-E25009917D18}" type="presParOf" srcId="{A5EF1FA0-3DD6-48F2-9CD1-B2018AA142DE}" destId="{9AF45154-4CF1-44FD-A41D-AE88612B565F}"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426AF9B-A9B4-4047-9CAC-C29267B0DB34}">
      <dsp:nvSpPr>
        <dsp:cNvPr id="0" name=""/>
        <dsp:cNvSpPr/>
      </dsp:nvSpPr>
      <dsp:spPr>
        <a:xfrm>
          <a:off x="4778580" y="1262501"/>
          <a:ext cx="2145889" cy="671846"/>
        </a:xfrm>
        <a:custGeom>
          <a:avLst/>
          <a:gdLst/>
          <a:ahLst/>
          <a:cxnLst/>
          <a:rect l="0" t="0" r="0" b="0"/>
          <a:pathLst>
            <a:path>
              <a:moveTo>
                <a:pt x="0" y="0"/>
              </a:moveTo>
              <a:lnTo>
                <a:pt x="0" y="537411"/>
              </a:lnTo>
              <a:lnTo>
                <a:pt x="2145889" y="537411"/>
              </a:lnTo>
              <a:lnTo>
                <a:pt x="2145889" y="671846"/>
              </a:lnTo>
            </a:path>
          </a:pathLst>
        </a:custGeom>
        <a:noFill/>
        <a:ln w="19050"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7FD94E2-7EE5-4C29-8155-0DC0931358AC}">
      <dsp:nvSpPr>
        <dsp:cNvPr id="0" name=""/>
        <dsp:cNvSpPr/>
      </dsp:nvSpPr>
      <dsp:spPr>
        <a:xfrm>
          <a:off x="2275532" y="1262501"/>
          <a:ext cx="2503048" cy="671846"/>
        </a:xfrm>
        <a:custGeom>
          <a:avLst/>
          <a:gdLst/>
          <a:ahLst/>
          <a:cxnLst/>
          <a:rect l="0" t="0" r="0" b="0"/>
          <a:pathLst>
            <a:path>
              <a:moveTo>
                <a:pt x="2503048" y="0"/>
              </a:moveTo>
              <a:lnTo>
                <a:pt x="2503048" y="537411"/>
              </a:lnTo>
              <a:lnTo>
                <a:pt x="0" y="537411"/>
              </a:lnTo>
              <a:lnTo>
                <a:pt x="0" y="671846"/>
              </a:lnTo>
            </a:path>
          </a:pathLst>
        </a:custGeom>
        <a:noFill/>
        <a:ln w="19050"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50B70F1-4EA3-4AD9-BC49-4FB604984028}">
      <dsp:nvSpPr>
        <dsp:cNvPr id="0" name=""/>
        <dsp:cNvSpPr/>
      </dsp:nvSpPr>
      <dsp:spPr>
        <a:xfrm>
          <a:off x="4795817" y="2855839"/>
          <a:ext cx="3027347" cy="1046709"/>
        </a:xfrm>
        <a:custGeom>
          <a:avLst/>
          <a:gdLst/>
          <a:ahLst/>
          <a:cxnLst/>
          <a:rect l="0" t="0" r="0" b="0"/>
          <a:pathLst>
            <a:path>
              <a:moveTo>
                <a:pt x="0" y="0"/>
              </a:moveTo>
              <a:lnTo>
                <a:pt x="0" y="912274"/>
              </a:lnTo>
              <a:lnTo>
                <a:pt x="3027347" y="912274"/>
              </a:lnTo>
              <a:lnTo>
                <a:pt x="3027347" y="1046709"/>
              </a:lnTo>
            </a:path>
          </a:pathLst>
        </a:custGeom>
        <a:noFill/>
        <a:ln w="19050"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288280C-DC06-4492-87A0-BDCD67D2559F}">
      <dsp:nvSpPr>
        <dsp:cNvPr id="0" name=""/>
        <dsp:cNvSpPr/>
      </dsp:nvSpPr>
      <dsp:spPr>
        <a:xfrm>
          <a:off x="4795817" y="2855839"/>
          <a:ext cx="1253696" cy="1046709"/>
        </a:xfrm>
        <a:custGeom>
          <a:avLst/>
          <a:gdLst/>
          <a:ahLst/>
          <a:cxnLst/>
          <a:rect l="0" t="0" r="0" b="0"/>
          <a:pathLst>
            <a:path>
              <a:moveTo>
                <a:pt x="0" y="0"/>
              </a:moveTo>
              <a:lnTo>
                <a:pt x="0" y="912274"/>
              </a:lnTo>
              <a:lnTo>
                <a:pt x="1253696" y="912274"/>
              </a:lnTo>
              <a:lnTo>
                <a:pt x="1253696" y="1046709"/>
              </a:lnTo>
            </a:path>
          </a:pathLst>
        </a:custGeom>
        <a:noFill/>
        <a:ln w="19050"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68B5B13-03E5-4A48-9C5A-52FCBED11DD6}">
      <dsp:nvSpPr>
        <dsp:cNvPr id="0" name=""/>
        <dsp:cNvSpPr/>
      </dsp:nvSpPr>
      <dsp:spPr>
        <a:xfrm>
          <a:off x="4275863" y="2855839"/>
          <a:ext cx="519953" cy="1046709"/>
        </a:xfrm>
        <a:custGeom>
          <a:avLst/>
          <a:gdLst/>
          <a:ahLst/>
          <a:cxnLst/>
          <a:rect l="0" t="0" r="0" b="0"/>
          <a:pathLst>
            <a:path>
              <a:moveTo>
                <a:pt x="519953" y="0"/>
              </a:moveTo>
              <a:lnTo>
                <a:pt x="519953" y="912274"/>
              </a:lnTo>
              <a:lnTo>
                <a:pt x="0" y="912274"/>
              </a:lnTo>
              <a:lnTo>
                <a:pt x="0" y="1046709"/>
              </a:lnTo>
            </a:path>
          </a:pathLst>
        </a:custGeom>
        <a:noFill/>
        <a:ln w="19050"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CDB20CA-5CB9-4AC6-BFA4-4B12FF408EB6}">
      <dsp:nvSpPr>
        <dsp:cNvPr id="0" name=""/>
        <dsp:cNvSpPr/>
      </dsp:nvSpPr>
      <dsp:spPr>
        <a:xfrm>
          <a:off x="2502212" y="2855839"/>
          <a:ext cx="2293604" cy="1046709"/>
        </a:xfrm>
        <a:custGeom>
          <a:avLst/>
          <a:gdLst/>
          <a:ahLst/>
          <a:cxnLst/>
          <a:rect l="0" t="0" r="0" b="0"/>
          <a:pathLst>
            <a:path>
              <a:moveTo>
                <a:pt x="2293604" y="0"/>
              </a:moveTo>
              <a:lnTo>
                <a:pt x="2293604" y="912274"/>
              </a:lnTo>
              <a:lnTo>
                <a:pt x="0" y="912274"/>
              </a:lnTo>
              <a:lnTo>
                <a:pt x="0" y="1046709"/>
              </a:lnTo>
            </a:path>
          </a:pathLst>
        </a:custGeom>
        <a:noFill/>
        <a:ln w="19050"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EEC39B0C-0629-4C4F-A5FC-1B29A77B8517}">
      <dsp:nvSpPr>
        <dsp:cNvPr id="0" name=""/>
        <dsp:cNvSpPr/>
      </dsp:nvSpPr>
      <dsp:spPr>
        <a:xfrm>
          <a:off x="728562" y="2855839"/>
          <a:ext cx="4067254" cy="1046709"/>
        </a:xfrm>
        <a:custGeom>
          <a:avLst/>
          <a:gdLst/>
          <a:ahLst/>
          <a:cxnLst/>
          <a:rect l="0" t="0" r="0" b="0"/>
          <a:pathLst>
            <a:path>
              <a:moveTo>
                <a:pt x="4067254" y="0"/>
              </a:moveTo>
              <a:lnTo>
                <a:pt x="4067254" y="912274"/>
              </a:lnTo>
              <a:lnTo>
                <a:pt x="0" y="912274"/>
              </a:lnTo>
              <a:lnTo>
                <a:pt x="0" y="1046709"/>
              </a:lnTo>
            </a:path>
          </a:pathLst>
        </a:custGeom>
        <a:noFill/>
        <a:ln w="19050"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B0F00E6-CEE9-450D-83DF-CFB8149626E4}">
      <dsp:nvSpPr>
        <dsp:cNvPr id="0" name=""/>
        <dsp:cNvSpPr/>
      </dsp:nvSpPr>
      <dsp:spPr>
        <a:xfrm>
          <a:off x="4732860" y="1262501"/>
          <a:ext cx="91440" cy="671846"/>
        </a:xfrm>
        <a:custGeom>
          <a:avLst/>
          <a:gdLst/>
          <a:ahLst/>
          <a:cxnLst/>
          <a:rect l="0" t="0" r="0" b="0"/>
          <a:pathLst>
            <a:path>
              <a:moveTo>
                <a:pt x="45720" y="0"/>
              </a:moveTo>
              <a:lnTo>
                <a:pt x="45720" y="537411"/>
              </a:lnTo>
              <a:lnTo>
                <a:pt x="62956" y="537411"/>
              </a:lnTo>
              <a:lnTo>
                <a:pt x="62956" y="671846"/>
              </a:lnTo>
            </a:path>
          </a:pathLst>
        </a:custGeom>
        <a:noFill/>
        <a:ln w="19050"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8499117-B02E-427C-BD4E-165DB3A4A8D2}">
      <dsp:nvSpPr>
        <dsp:cNvPr id="0" name=""/>
        <dsp:cNvSpPr/>
      </dsp:nvSpPr>
      <dsp:spPr>
        <a:xfrm>
          <a:off x="1239191" y="341009"/>
          <a:ext cx="1451168" cy="921492"/>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C9ECBF97-D905-49AD-AD4F-1CA5E3ADE04D}">
      <dsp:nvSpPr>
        <dsp:cNvPr id="0" name=""/>
        <dsp:cNvSpPr/>
      </dsp:nvSpPr>
      <dsp:spPr>
        <a:xfrm>
          <a:off x="1400432" y="494187"/>
          <a:ext cx="1451168" cy="921492"/>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a:t>Display </a:t>
          </a:r>
        </a:p>
      </dsp:txBody>
      <dsp:txXfrm>
        <a:off x="1400432" y="494187"/>
        <a:ext cx="1451168" cy="921492"/>
      </dsp:txXfrm>
    </dsp:sp>
    <dsp:sp modelId="{43AD137A-A24C-476E-A427-47043BB9D61C}">
      <dsp:nvSpPr>
        <dsp:cNvPr id="0" name=""/>
        <dsp:cNvSpPr/>
      </dsp:nvSpPr>
      <dsp:spPr>
        <a:xfrm>
          <a:off x="4052996" y="341009"/>
          <a:ext cx="1451168" cy="921492"/>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2964342-81CA-4581-836F-50B4F09223DB}">
      <dsp:nvSpPr>
        <dsp:cNvPr id="0" name=""/>
        <dsp:cNvSpPr/>
      </dsp:nvSpPr>
      <dsp:spPr>
        <a:xfrm>
          <a:off x="4214237" y="494187"/>
          <a:ext cx="1451168" cy="921492"/>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a:t>Emergency Activator</a:t>
          </a:r>
        </a:p>
      </dsp:txBody>
      <dsp:txXfrm>
        <a:off x="4214237" y="494187"/>
        <a:ext cx="1451168" cy="921492"/>
      </dsp:txXfrm>
    </dsp:sp>
    <dsp:sp modelId="{44C662C7-0D70-4DD4-909E-CC67511ECFEC}">
      <dsp:nvSpPr>
        <dsp:cNvPr id="0" name=""/>
        <dsp:cNvSpPr/>
      </dsp:nvSpPr>
      <dsp:spPr>
        <a:xfrm>
          <a:off x="4070232" y="1934347"/>
          <a:ext cx="1451168" cy="921492"/>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60B02B12-553E-47E5-9D15-1A9C10A8E84E}">
      <dsp:nvSpPr>
        <dsp:cNvPr id="0" name=""/>
        <dsp:cNvSpPr/>
      </dsp:nvSpPr>
      <dsp:spPr>
        <a:xfrm>
          <a:off x="4231473" y="2087526"/>
          <a:ext cx="1451168" cy="921492"/>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a:t>Fault Handler</a:t>
          </a:r>
        </a:p>
      </dsp:txBody>
      <dsp:txXfrm>
        <a:off x="4231473" y="2087526"/>
        <a:ext cx="1451168" cy="921492"/>
      </dsp:txXfrm>
    </dsp:sp>
    <dsp:sp modelId="{BFFAFB70-3931-4F53-99DD-57878FBE0516}">
      <dsp:nvSpPr>
        <dsp:cNvPr id="0" name=""/>
        <dsp:cNvSpPr/>
      </dsp:nvSpPr>
      <dsp:spPr>
        <a:xfrm>
          <a:off x="2978" y="3902548"/>
          <a:ext cx="1451168" cy="921492"/>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EF6AE0D8-3778-40B8-8C10-8CE5D9363570}">
      <dsp:nvSpPr>
        <dsp:cNvPr id="0" name=""/>
        <dsp:cNvSpPr/>
      </dsp:nvSpPr>
      <dsp:spPr>
        <a:xfrm>
          <a:off x="164219" y="4055727"/>
          <a:ext cx="1451168" cy="921492"/>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a:t>Gates Control</a:t>
          </a:r>
        </a:p>
      </dsp:txBody>
      <dsp:txXfrm>
        <a:off x="164219" y="4055727"/>
        <a:ext cx="1451168" cy="921492"/>
      </dsp:txXfrm>
    </dsp:sp>
    <dsp:sp modelId="{E64CA2DC-9F62-46DF-9680-CD4A95E1EC6F}">
      <dsp:nvSpPr>
        <dsp:cNvPr id="0" name=""/>
        <dsp:cNvSpPr/>
      </dsp:nvSpPr>
      <dsp:spPr>
        <a:xfrm>
          <a:off x="1776628" y="3902548"/>
          <a:ext cx="1451168" cy="921492"/>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2ADE65E9-43AE-4A35-823D-626BF4D22AE3}">
      <dsp:nvSpPr>
        <dsp:cNvPr id="0" name=""/>
        <dsp:cNvSpPr/>
      </dsp:nvSpPr>
      <dsp:spPr>
        <a:xfrm>
          <a:off x="1937869" y="4055727"/>
          <a:ext cx="1451168" cy="921492"/>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a:t>Recall Elevator</a:t>
          </a:r>
        </a:p>
      </dsp:txBody>
      <dsp:txXfrm>
        <a:off x="1937869" y="4055727"/>
        <a:ext cx="1451168" cy="921492"/>
      </dsp:txXfrm>
    </dsp:sp>
    <dsp:sp modelId="{6D2CED56-493B-45FA-B8EB-5739C7BF2029}">
      <dsp:nvSpPr>
        <dsp:cNvPr id="0" name=""/>
        <dsp:cNvSpPr/>
      </dsp:nvSpPr>
      <dsp:spPr>
        <a:xfrm>
          <a:off x="3550279" y="3902548"/>
          <a:ext cx="1451168" cy="921492"/>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6FFACBD2-913B-4429-AB5D-13464607C1CC}">
      <dsp:nvSpPr>
        <dsp:cNvPr id="0" name=""/>
        <dsp:cNvSpPr/>
      </dsp:nvSpPr>
      <dsp:spPr>
        <a:xfrm>
          <a:off x="3711520" y="4055727"/>
          <a:ext cx="1451168" cy="921492"/>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a:t>Power Controller</a:t>
          </a:r>
        </a:p>
      </dsp:txBody>
      <dsp:txXfrm>
        <a:off x="3711520" y="4055727"/>
        <a:ext cx="1451168" cy="921492"/>
      </dsp:txXfrm>
    </dsp:sp>
    <dsp:sp modelId="{96C1888E-1F5D-43B4-B73C-6E90A1059257}">
      <dsp:nvSpPr>
        <dsp:cNvPr id="0" name=""/>
        <dsp:cNvSpPr/>
      </dsp:nvSpPr>
      <dsp:spPr>
        <a:xfrm>
          <a:off x="5323929" y="3902548"/>
          <a:ext cx="1451168" cy="921492"/>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5D7F813D-316C-4B63-B1A1-C4117EC60EFA}">
      <dsp:nvSpPr>
        <dsp:cNvPr id="0" name=""/>
        <dsp:cNvSpPr/>
      </dsp:nvSpPr>
      <dsp:spPr>
        <a:xfrm>
          <a:off x="5485170" y="4055727"/>
          <a:ext cx="1451168" cy="921492"/>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a:t>Path Indicator</a:t>
          </a:r>
        </a:p>
      </dsp:txBody>
      <dsp:txXfrm>
        <a:off x="5485170" y="4055727"/>
        <a:ext cx="1451168" cy="921492"/>
      </dsp:txXfrm>
    </dsp:sp>
    <dsp:sp modelId="{661D10D9-BF59-4265-9723-9D273D461865}">
      <dsp:nvSpPr>
        <dsp:cNvPr id="0" name=""/>
        <dsp:cNvSpPr/>
      </dsp:nvSpPr>
      <dsp:spPr>
        <a:xfrm>
          <a:off x="7097580" y="3902548"/>
          <a:ext cx="1451168" cy="921492"/>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55DB6A0-471A-48BA-92E2-3C99915853EE}">
      <dsp:nvSpPr>
        <dsp:cNvPr id="0" name=""/>
        <dsp:cNvSpPr/>
      </dsp:nvSpPr>
      <dsp:spPr>
        <a:xfrm>
          <a:off x="7258821" y="4055727"/>
          <a:ext cx="1451168" cy="921492"/>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a:t>Water and CO</a:t>
          </a:r>
          <a:r>
            <a:rPr lang="en-IN" sz="1800" kern="1200" baseline="-25000" dirty="0"/>
            <a:t>2   </a:t>
          </a:r>
          <a:r>
            <a:rPr lang="en-IN" sz="1800" kern="1200" baseline="0" dirty="0"/>
            <a:t>Ejector</a:t>
          </a:r>
        </a:p>
      </dsp:txBody>
      <dsp:txXfrm>
        <a:off x="7258821" y="4055727"/>
        <a:ext cx="1451168" cy="921492"/>
      </dsp:txXfrm>
    </dsp:sp>
    <dsp:sp modelId="{DCC5E898-FDFE-4A3D-A30E-FA02082C2A6F}">
      <dsp:nvSpPr>
        <dsp:cNvPr id="0" name=""/>
        <dsp:cNvSpPr/>
      </dsp:nvSpPr>
      <dsp:spPr>
        <a:xfrm>
          <a:off x="1549948" y="1934347"/>
          <a:ext cx="1451168" cy="921492"/>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FF8020B1-E12E-40D6-B4E3-E40565E28590}">
      <dsp:nvSpPr>
        <dsp:cNvPr id="0" name=""/>
        <dsp:cNvSpPr/>
      </dsp:nvSpPr>
      <dsp:spPr>
        <a:xfrm>
          <a:off x="1711188" y="2087526"/>
          <a:ext cx="1451168" cy="921492"/>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a:t>Call Emergency </a:t>
          </a:r>
          <a:r>
            <a:rPr lang="en-IN" sz="1800" kern="1200" dirty="0" smtClean="0"/>
            <a:t>Number</a:t>
          </a:r>
          <a:endParaRPr lang="en-IN" sz="1800" kern="1200" dirty="0"/>
        </a:p>
      </dsp:txBody>
      <dsp:txXfrm>
        <a:off x="1711188" y="2087526"/>
        <a:ext cx="1451168" cy="921492"/>
      </dsp:txXfrm>
    </dsp:sp>
    <dsp:sp modelId="{78082C8F-E7EA-44A8-8F20-EA85BB8391B5}">
      <dsp:nvSpPr>
        <dsp:cNvPr id="0" name=""/>
        <dsp:cNvSpPr/>
      </dsp:nvSpPr>
      <dsp:spPr>
        <a:xfrm>
          <a:off x="6198886" y="1934347"/>
          <a:ext cx="1451168" cy="921492"/>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C6A6B1C9-1A05-4181-8776-BC3B7D11D304}">
      <dsp:nvSpPr>
        <dsp:cNvPr id="0" name=""/>
        <dsp:cNvSpPr/>
      </dsp:nvSpPr>
      <dsp:spPr>
        <a:xfrm>
          <a:off x="6360127" y="2087526"/>
          <a:ext cx="1451168" cy="921492"/>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t>Alarm</a:t>
          </a:r>
          <a:endParaRPr lang="en-IN" sz="1800" kern="1200" dirty="0"/>
        </a:p>
      </dsp:txBody>
      <dsp:txXfrm>
        <a:off x="6360127" y="2087526"/>
        <a:ext cx="1451168" cy="92149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889495-EB49-4C95-976F-7377B3AC0372}" type="datetimeFigureOut">
              <a:rPr lang="en-IN" smtClean="0"/>
              <a:pPr/>
              <a:t>31-03-2017</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81B32F-64ED-4DD8-B3EB-FD8240BC3151}" type="slidenum">
              <a:rPr lang="en-IN" smtClean="0"/>
              <a:pPr/>
              <a:t>‹#›</a:t>
            </a:fld>
            <a:endParaRPr lang="en-IN" dirty="0"/>
          </a:p>
        </p:txBody>
      </p:sp>
    </p:spTree>
    <p:extLst>
      <p:ext uri="{BB962C8B-B14F-4D97-AF65-F5344CB8AC3E}">
        <p14:creationId xmlns:p14="http://schemas.microsoft.com/office/powerpoint/2010/main" xmlns="" val="3338030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1B32F-64ED-4DD8-B3EB-FD8240BC3151}" type="slidenum">
              <a:rPr lang="en-IN" smtClean="0"/>
              <a:pPr/>
              <a:t>2</a:t>
            </a:fld>
            <a:endParaRPr lang="en-IN" dirty="0"/>
          </a:p>
        </p:txBody>
      </p:sp>
    </p:spTree>
    <p:extLst>
      <p:ext uri="{BB962C8B-B14F-4D97-AF65-F5344CB8AC3E}">
        <p14:creationId xmlns:p14="http://schemas.microsoft.com/office/powerpoint/2010/main" xmlns="" val="215825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7</a:t>
            </a:fld>
            <a:endParaRPr lang="en-US" dirty="0"/>
          </a:p>
        </p:txBody>
      </p:sp>
    </p:spTree>
    <p:extLst>
      <p:ext uri="{BB962C8B-B14F-4D97-AF65-F5344CB8AC3E}">
        <p14:creationId xmlns:p14="http://schemas.microsoft.com/office/powerpoint/2010/main" xmlns="" val="2646662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1B32F-64ED-4DD8-B3EB-FD8240BC3151}" type="slidenum">
              <a:rPr lang="en-IN" smtClean="0"/>
              <a:pPr/>
              <a:t>9</a:t>
            </a:fld>
            <a:endParaRPr lang="en-IN" dirty="0"/>
          </a:p>
        </p:txBody>
      </p:sp>
    </p:spTree>
    <p:extLst>
      <p:ext uri="{BB962C8B-B14F-4D97-AF65-F5344CB8AC3E}">
        <p14:creationId xmlns:p14="http://schemas.microsoft.com/office/powerpoint/2010/main" xmlns="" val="2567164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1B32F-64ED-4DD8-B3EB-FD8240BC3151}" type="slidenum">
              <a:rPr lang="en-IN" smtClean="0"/>
              <a:pPr/>
              <a:t>12</a:t>
            </a:fld>
            <a:endParaRPr lang="en-IN" dirty="0"/>
          </a:p>
        </p:txBody>
      </p:sp>
    </p:spTree>
    <p:extLst>
      <p:ext uri="{BB962C8B-B14F-4D97-AF65-F5344CB8AC3E}">
        <p14:creationId xmlns:p14="http://schemas.microsoft.com/office/powerpoint/2010/main" xmlns="" val="936811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EBF5A4-AF19-4DE2-91A8-B1E824B0D41D}" type="datetimeFigureOut">
              <a:rPr lang="en-IN" smtClean="0"/>
              <a:pPr/>
              <a:t>31-03-2017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6892F63-AC3A-4EC6-8596-7341FDE461D1}" type="slidenum">
              <a:rPr lang="en-IN" smtClean="0"/>
              <a:pPr/>
              <a:t>‹#›</a:t>
            </a:fld>
            <a:endParaRPr lang="en-IN" dirty="0"/>
          </a:p>
        </p:txBody>
      </p:sp>
    </p:spTree>
    <p:extLst>
      <p:ext uri="{BB962C8B-B14F-4D97-AF65-F5344CB8AC3E}">
        <p14:creationId xmlns:p14="http://schemas.microsoft.com/office/powerpoint/2010/main" xmlns="" val="127560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EBF5A4-AF19-4DE2-91A8-B1E824B0D41D}" type="datetimeFigureOut">
              <a:rPr lang="en-IN" smtClean="0"/>
              <a:pPr/>
              <a:t>31-03-2017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6892F63-AC3A-4EC6-8596-7341FDE461D1}" type="slidenum">
              <a:rPr lang="en-IN" smtClean="0"/>
              <a:pPr/>
              <a:t>‹#›</a:t>
            </a:fld>
            <a:endParaRPr lang="en-IN" dirty="0"/>
          </a:p>
        </p:txBody>
      </p:sp>
    </p:spTree>
    <p:extLst>
      <p:ext uri="{BB962C8B-B14F-4D97-AF65-F5344CB8AC3E}">
        <p14:creationId xmlns:p14="http://schemas.microsoft.com/office/powerpoint/2010/main" xmlns="" val="2149791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EBF5A4-AF19-4DE2-91A8-B1E824B0D41D}" type="datetimeFigureOut">
              <a:rPr lang="en-IN" smtClean="0"/>
              <a:pPr/>
              <a:t>31-03-2017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6892F63-AC3A-4EC6-8596-7341FDE461D1}" type="slidenum">
              <a:rPr lang="en-IN" smtClean="0"/>
              <a:pPr/>
              <a:t>‹#›</a:t>
            </a:fld>
            <a:endParaRPr lang="en-IN"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824225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EBF5A4-AF19-4DE2-91A8-B1E824B0D41D}" type="datetimeFigureOut">
              <a:rPr lang="en-IN" smtClean="0"/>
              <a:pPr/>
              <a:t>31-03-2017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6892F63-AC3A-4EC6-8596-7341FDE461D1}" type="slidenum">
              <a:rPr lang="en-IN" smtClean="0"/>
              <a:pPr/>
              <a:t>‹#›</a:t>
            </a:fld>
            <a:endParaRPr lang="en-IN" dirty="0"/>
          </a:p>
        </p:txBody>
      </p:sp>
    </p:spTree>
    <p:extLst>
      <p:ext uri="{BB962C8B-B14F-4D97-AF65-F5344CB8AC3E}">
        <p14:creationId xmlns:p14="http://schemas.microsoft.com/office/powerpoint/2010/main" xmlns="" val="2119226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EBF5A4-AF19-4DE2-91A8-B1E824B0D41D}" type="datetimeFigureOut">
              <a:rPr lang="en-IN" smtClean="0"/>
              <a:pPr/>
              <a:t>31-03-2017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6892F63-AC3A-4EC6-8596-7341FDE461D1}" type="slidenum">
              <a:rPr lang="en-IN" smtClean="0"/>
              <a:pPr/>
              <a:t>‹#›</a:t>
            </a:fld>
            <a:endParaRPr lang="en-IN"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111061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EBF5A4-AF19-4DE2-91A8-B1E824B0D41D}" type="datetimeFigureOut">
              <a:rPr lang="en-IN" smtClean="0"/>
              <a:pPr/>
              <a:t>31-03-2017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6892F63-AC3A-4EC6-8596-7341FDE461D1}" type="slidenum">
              <a:rPr lang="en-IN" smtClean="0"/>
              <a:pPr/>
              <a:t>‹#›</a:t>
            </a:fld>
            <a:endParaRPr lang="en-IN" dirty="0"/>
          </a:p>
        </p:txBody>
      </p:sp>
    </p:spTree>
    <p:extLst>
      <p:ext uri="{BB962C8B-B14F-4D97-AF65-F5344CB8AC3E}">
        <p14:creationId xmlns:p14="http://schemas.microsoft.com/office/powerpoint/2010/main" xmlns="" val="902982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EBF5A4-AF19-4DE2-91A8-B1E824B0D41D}" type="datetimeFigureOut">
              <a:rPr lang="en-IN" smtClean="0"/>
              <a:pPr/>
              <a:t>31-03-2017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6892F63-AC3A-4EC6-8596-7341FDE461D1}" type="slidenum">
              <a:rPr lang="en-IN" smtClean="0"/>
              <a:pPr/>
              <a:t>‹#›</a:t>
            </a:fld>
            <a:endParaRPr lang="en-IN" dirty="0"/>
          </a:p>
        </p:txBody>
      </p:sp>
    </p:spTree>
    <p:extLst>
      <p:ext uri="{BB962C8B-B14F-4D97-AF65-F5344CB8AC3E}">
        <p14:creationId xmlns:p14="http://schemas.microsoft.com/office/powerpoint/2010/main" xmlns="" val="3283334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EBF5A4-AF19-4DE2-91A8-B1E824B0D41D}" type="datetimeFigureOut">
              <a:rPr lang="en-IN" smtClean="0"/>
              <a:pPr/>
              <a:t>31-03-2017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6892F63-AC3A-4EC6-8596-7341FDE461D1}" type="slidenum">
              <a:rPr lang="en-IN" smtClean="0"/>
              <a:pPr/>
              <a:t>‹#›</a:t>
            </a:fld>
            <a:endParaRPr lang="en-IN" dirty="0"/>
          </a:p>
        </p:txBody>
      </p:sp>
    </p:spTree>
    <p:extLst>
      <p:ext uri="{BB962C8B-B14F-4D97-AF65-F5344CB8AC3E}">
        <p14:creationId xmlns:p14="http://schemas.microsoft.com/office/powerpoint/2010/main" xmlns="" val="3002621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EBF5A4-AF19-4DE2-91A8-B1E824B0D41D}" type="datetimeFigureOut">
              <a:rPr lang="en-IN" smtClean="0"/>
              <a:pPr/>
              <a:t>31-03-2017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6892F63-AC3A-4EC6-8596-7341FDE461D1}" type="slidenum">
              <a:rPr lang="en-IN" smtClean="0"/>
              <a:pPr/>
              <a:t>‹#›</a:t>
            </a:fld>
            <a:endParaRPr lang="en-IN" dirty="0"/>
          </a:p>
        </p:txBody>
      </p:sp>
    </p:spTree>
    <p:extLst>
      <p:ext uri="{BB962C8B-B14F-4D97-AF65-F5344CB8AC3E}">
        <p14:creationId xmlns:p14="http://schemas.microsoft.com/office/powerpoint/2010/main" xmlns="" val="740023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EBF5A4-AF19-4DE2-91A8-B1E824B0D41D}" type="datetimeFigureOut">
              <a:rPr lang="en-IN" smtClean="0"/>
              <a:pPr/>
              <a:t>31-03-2017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6892F63-AC3A-4EC6-8596-7341FDE461D1}" type="slidenum">
              <a:rPr lang="en-IN" smtClean="0"/>
              <a:pPr/>
              <a:t>‹#›</a:t>
            </a:fld>
            <a:endParaRPr lang="en-IN" dirty="0"/>
          </a:p>
        </p:txBody>
      </p:sp>
    </p:spTree>
    <p:extLst>
      <p:ext uri="{BB962C8B-B14F-4D97-AF65-F5344CB8AC3E}">
        <p14:creationId xmlns:p14="http://schemas.microsoft.com/office/powerpoint/2010/main" xmlns="" val="400330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EBF5A4-AF19-4DE2-91A8-B1E824B0D41D}" type="datetimeFigureOut">
              <a:rPr lang="en-IN" smtClean="0"/>
              <a:pPr/>
              <a:t>31-03-2017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6892F63-AC3A-4EC6-8596-7341FDE461D1}" type="slidenum">
              <a:rPr lang="en-IN" smtClean="0"/>
              <a:pPr/>
              <a:t>‹#›</a:t>
            </a:fld>
            <a:endParaRPr lang="en-IN" dirty="0"/>
          </a:p>
        </p:txBody>
      </p:sp>
    </p:spTree>
    <p:extLst>
      <p:ext uri="{BB962C8B-B14F-4D97-AF65-F5344CB8AC3E}">
        <p14:creationId xmlns:p14="http://schemas.microsoft.com/office/powerpoint/2010/main" xmlns="" val="798148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EBF5A4-AF19-4DE2-91A8-B1E824B0D41D}" type="datetimeFigureOut">
              <a:rPr lang="en-IN" smtClean="0"/>
              <a:pPr/>
              <a:t>31-03-2017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6892F63-AC3A-4EC6-8596-7341FDE461D1}" type="slidenum">
              <a:rPr lang="en-IN" smtClean="0"/>
              <a:pPr/>
              <a:t>‹#›</a:t>
            </a:fld>
            <a:endParaRPr lang="en-IN" dirty="0"/>
          </a:p>
        </p:txBody>
      </p:sp>
    </p:spTree>
    <p:extLst>
      <p:ext uri="{BB962C8B-B14F-4D97-AF65-F5344CB8AC3E}">
        <p14:creationId xmlns:p14="http://schemas.microsoft.com/office/powerpoint/2010/main" xmlns="" val="3093859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EBF5A4-AF19-4DE2-91A8-B1E824B0D41D}" type="datetimeFigureOut">
              <a:rPr lang="en-IN" smtClean="0"/>
              <a:pPr/>
              <a:t>31-03-2017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6892F63-AC3A-4EC6-8596-7341FDE461D1}" type="slidenum">
              <a:rPr lang="en-IN" smtClean="0"/>
              <a:pPr/>
              <a:t>‹#›</a:t>
            </a:fld>
            <a:endParaRPr lang="en-IN" dirty="0"/>
          </a:p>
        </p:txBody>
      </p:sp>
    </p:spTree>
    <p:extLst>
      <p:ext uri="{BB962C8B-B14F-4D97-AF65-F5344CB8AC3E}">
        <p14:creationId xmlns:p14="http://schemas.microsoft.com/office/powerpoint/2010/main" xmlns="" val="1005776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EBF5A4-AF19-4DE2-91A8-B1E824B0D41D}" type="datetimeFigureOut">
              <a:rPr lang="en-IN" smtClean="0"/>
              <a:pPr/>
              <a:t>31-03-2017</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6892F63-AC3A-4EC6-8596-7341FDE461D1}" type="slidenum">
              <a:rPr lang="en-IN" smtClean="0"/>
              <a:pPr/>
              <a:t>‹#›</a:t>
            </a:fld>
            <a:endParaRPr lang="en-IN" dirty="0"/>
          </a:p>
        </p:txBody>
      </p:sp>
    </p:spTree>
    <p:extLst>
      <p:ext uri="{BB962C8B-B14F-4D97-AF65-F5344CB8AC3E}">
        <p14:creationId xmlns:p14="http://schemas.microsoft.com/office/powerpoint/2010/main" xmlns="" val="249161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BEBF5A4-AF19-4DE2-91A8-B1E824B0D41D}" type="datetimeFigureOut">
              <a:rPr lang="en-IN" smtClean="0"/>
              <a:pPr/>
              <a:t>31-03-2017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6892F63-AC3A-4EC6-8596-7341FDE461D1}" type="slidenum">
              <a:rPr lang="en-IN" smtClean="0"/>
              <a:pPr/>
              <a:t>‹#›</a:t>
            </a:fld>
            <a:endParaRPr lang="en-IN" dirty="0"/>
          </a:p>
        </p:txBody>
      </p:sp>
    </p:spTree>
    <p:extLst>
      <p:ext uri="{BB962C8B-B14F-4D97-AF65-F5344CB8AC3E}">
        <p14:creationId xmlns:p14="http://schemas.microsoft.com/office/powerpoint/2010/main" xmlns="" val="2901949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EBF5A4-AF19-4DE2-91A8-B1E824B0D41D}" type="datetimeFigureOut">
              <a:rPr lang="en-IN" smtClean="0"/>
              <a:pPr/>
              <a:t>31-03-2017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6892F63-AC3A-4EC6-8596-7341FDE461D1}" type="slidenum">
              <a:rPr lang="en-IN" smtClean="0"/>
              <a:pPr/>
              <a:t>‹#›</a:t>
            </a:fld>
            <a:endParaRPr lang="en-IN" dirty="0"/>
          </a:p>
        </p:txBody>
      </p:sp>
    </p:spTree>
    <p:extLst>
      <p:ext uri="{BB962C8B-B14F-4D97-AF65-F5344CB8AC3E}">
        <p14:creationId xmlns:p14="http://schemas.microsoft.com/office/powerpoint/2010/main" xmlns="" val="1398698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EBF5A4-AF19-4DE2-91A8-B1E824B0D41D}" type="datetimeFigureOut">
              <a:rPr lang="en-IN" smtClean="0"/>
              <a:pPr/>
              <a:t>31-03-2017</a:t>
            </a:fld>
            <a:endParaRPr lang="en-IN"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06892F63-AC3A-4EC6-8596-7341FDE461D1}" type="slidenum">
              <a:rPr lang="en-IN" smtClean="0"/>
              <a:pPr/>
              <a:t>‹#›</a:t>
            </a:fld>
            <a:endParaRPr lang="en-IN" dirty="0"/>
          </a:p>
        </p:txBody>
      </p:sp>
    </p:spTree>
    <p:extLst>
      <p:ext uri="{BB962C8B-B14F-4D97-AF65-F5344CB8AC3E}">
        <p14:creationId xmlns:p14="http://schemas.microsoft.com/office/powerpoint/2010/main" xmlns="" val="17272529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616" y="1916832"/>
            <a:ext cx="7124328" cy="675506"/>
          </a:xfrm>
        </p:spPr>
        <p:txBody>
          <a:bodyPr>
            <a:normAutofit fontScale="90000"/>
          </a:bodyPr>
          <a:lstStyle/>
          <a:p>
            <a:pPr algn="l"/>
            <a:r>
              <a:rPr lang="en-IN" sz="2400" i="1" dirty="0"/>
              <a:t>COA  Lab Project (2016-2017)</a:t>
            </a:r>
            <a:br>
              <a:rPr lang="en-IN" sz="2400" i="1" dirty="0"/>
            </a:br>
            <a:r>
              <a:rPr lang="en-IN" sz="2400" i="1" dirty="0"/>
              <a:t>The LNMIIT, Jaipur</a:t>
            </a:r>
          </a:p>
        </p:txBody>
      </p:sp>
      <p:sp>
        <p:nvSpPr>
          <p:cNvPr id="3" name="Subtitle 2"/>
          <p:cNvSpPr>
            <a:spLocks noGrp="1"/>
          </p:cNvSpPr>
          <p:nvPr>
            <p:ph type="subTitle" idx="1"/>
          </p:nvPr>
        </p:nvSpPr>
        <p:spPr>
          <a:xfrm>
            <a:off x="1187624" y="260648"/>
            <a:ext cx="6400800" cy="1008112"/>
          </a:xfrm>
        </p:spPr>
        <p:txBody>
          <a:bodyPr>
            <a:normAutofit/>
          </a:bodyPr>
          <a:lstStyle/>
          <a:p>
            <a:pPr algn="l"/>
            <a:r>
              <a:rPr lang="en-IN" sz="4000" dirty="0">
                <a:solidFill>
                  <a:schemeClr val="accent5">
                    <a:lumMod val="75000"/>
                  </a:schemeClr>
                </a:solidFill>
              </a:rPr>
              <a:t>Fire Emergency System</a:t>
            </a:r>
          </a:p>
        </p:txBody>
      </p:sp>
      <p:sp>
        <p:nvSpPr>
          <p:cNvPr id="8" name="TextBox 7"/>
          <p:cNvSpPr txBox="1"/>
          <p:nvPr/>
        </p:nvSpPr>
        <p:spPr>
          <a:xfrm>
            <a:off x="899592" y="3861048"/>
            <a:ext cx="4104456" cy="1200329"/>
          </a:xfrm>
          <a:prstGeom prst="rect">
            <a:avLst/>
          </a:prstGeom>
          <a:noFill/>
        </p:spPr>
        <p:txBody>
          <a:bodyPr wrap="square" rtlCol="0">
            <a:spAutoFit/>
          </a:bodyPr>
          <a:lstStyle/>
          <a:p>
            <a:r>
              <a:rPr lang="en-IN" dirty="0" smtClean="0"/>
              <a:t>Bhavin Agarwal(15UCS033)</a:t>
            </a:r>
          </a:p>
          <a:p>
            <a:r>
              <a:rPr lang="en-IN" dirty="0" smtClean="0"/>
              <a:t>Devendra  </a:t>
            </a:r>
            <a:r>
              <a:rPr lang="en-IN" dirty="0"/>
              <a:t>Samatia (15UCS037)</a:t>
            </a:r>
          </a:p>
          <a:p>
            <a:r>
              <a:rPr lang="en-IN" dirty="0" smtClean="0"/>
              <a:t>Divyanshu Jhawar(15UCS040)</a:t>
            </a:r>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2106" y="228601"/>
            <a:ext cx="6230973" cy="707886"/>
          </a:xfrm>
          <a:prstGeom prst="rect">
            <a:avLst/>
          </a:prstGeom>
          <a:noFill/>
        </p:spPr>
        <p:txBody>
          <a:bodyPr wrap="square" rtlCol="0">
            <a:spAutoFit/>
          </a:bodyPr>
          <a:lstStyle/>
          <a:p>
            <a:pPr algn="ctr"/>
            <a:r>
              <a:rPr lang="en-US" sz="4000" b="1" dirty="0">
                <a:solidFill>
                  <a:schemeClr val="accent5">
                    <a:lumMod val="75000"/>
                  </a:schemeClr>
                </a:solidFill>
                <a:latin typeface="Open Sans"/>
                <a:ea typeface="Open Sans"/>
                <a:cs typeface="Open Sans"/>
                <a:sym typeface="Open Sans"/>
              </a:rPr>
              <a:t>Instruction Design</a:t>
            </a:r>
            <a:endParaRPr lang="en-US" sz="4000" b="1" dirty="0">
              <a:solidFill>
                <a:schemeClr val="accent5">
                  <a:lumMod val="75000"/>
                </a:schemeClr>
              </a:solidFill>
            </a:endParaRPr>
          </a:p>
        </p:txBody>
      </p:sp>
      <p:sp>
        <p:nvSpPr>
          <p:cNvPr id="3" name="TextBox 2"/>
          <p:cNvSpPr txBox="1"/>
          <p:nvPr/>
        </p:nvSpPr>
        <p:spPr>
          <a:xfrm>
            <a:off x="1142106" y="1447800"/>
            <a:ext cx="7606358" cy="5209118"/>
          </a:xfrm>
          <a:prstGeom prst="rect">
            <a:avLst/>
          </a:prstGeom>
          <a:noFill/>
        </p:spPr>
        <p:txBody>
          <a:bodyPr wrap="square" rtlCol="0" anchor="t">
            <a:spAutoFit/>
          </a:bodyPr>
          <a:lstStyle/>
          <a:p>
            <a:pPr marL="411163" lvl="0" indent="-347663">
              <a:buClr>
                <a:schemeClr val="lt2"/>
              </a:buClr>
              <a:buSzPct val="95000"/>
              <a:buFont typeface="Wingdings" panose="05000000000000000000" pitchFamily="2" charset="2"/>
              <a:buChar char="§"/>
            </a:pPr>
            <a:r>
              <a:rPr lang="en-US" sz="2000" b="1" dirty="0">
                <a:latin typeface="Open Sans"/>
                <a:ea typeface="Open Sans"/>
                <a:cs typeface="Open Sans"/>
                <a:sym typeface="Open Sans"/>
              </a:rPr>
              <a:t>DSP:  </a:t>
            </a:r>
            <a:r>
              <a:rPr lang="en-US" sz="2000" b="1" dirty="0" smtClean="0">
                <a:latin typeface="Open Sans"/>
                <a:ea typeface="Open Sans"/>
                <a:cs typeface="Open Sans"/>
                <a:sym typeface="Open Sans"/>
              </a:rPr>
              <a:t> 	</a:t>
            </a:r>
            <a:r>
              <a:rPr lang="en-US" sz="2000" dirty="0" smtClean="0">
                <a:latin typeface="Open Sans"/>
                <a:ea typeface="Open Sans"/>
                <a:cs typeface="Open Sans"/>
                <a:sym typeface="Open Sans"/>
              </a:rPr>
              <a:t>0</a:t>
            </a:r>
            <a:r>
              <a:rPr lang="en-US" sz="2000" dirty="0">
                <a:latin typeface="Open Sans"/>
                <a:ea typeface="Open Sans"/>
                <a:cs typeface="Open Sans"/>
                <a:sym typeface="Open Sans"/>
              </a:rPr>
              <a:t> ZZZZZ TTTTT CCCCC </a:t>
            </a:r>
            <a:r>
              <a:rPr lang="en-US" sz="2000" dirty="0" smtClean="0">
                <a:latin typeface="Open Sans"/>
                <a:ea typeface="Open Sans"/>
                <a:cs typeface="Open Sans"/>
                <a:sym typeface="Open Sans"/>
              </a:rPr>
              <a:t>(Register)</a:t>
            </a:r>
          </a:p>
          <a:p>
            <a:pPr marL="411163" indent="-347663">
              <a:buClr>
                <a:schemeClr val="lt2"/>
              </a:buClr>
              <a:buSzPct val="95000"/>
              <a:buFont typeface="Wingdings" panose="05000000000000000000" pitchFamily="2" charset="2"/>
              <a:buChar char="§"/>
            </a:pPr>
            <a:r>
              <a:rPr lang="en-US" sz="2000" b="1" dirty="0">
                <a:latin typeface="Open Sans"/>
                <a:ea typeface="Open Sans"/>
                <a:cs typeface="Open Sans"/>
                <a:sym typeface="Open Sans"/>
              </a:rPr>
              <a:t>MOV:  </a:t>
            </a:r>
            <a:r>
              <a:rPr lang="en-US" sz="2000" b="1" dirty="0" smtClean="0">
                <a:latin typeface="Open Sans"/>
                <a:ea typeface="Open Sans"/>
                <a:cs typeface="Open Sans"/>
                <a:sym typeface="Open Sans"/>
              </a:rPr>
              <a:t>	</a:t>
            </a:r>
            <a:r>
              <a:rPr lang="en-US" sz="2000" dirty="0">
                <a:latin typeface="Open Sans"/>
                <a:ea typeface="Open Sans"/>
                <a:cs typeface="Open Sans"/>
                <a:sym typeface="Open Sans"/>
              </a:rPr>
              <a:t>100000 XXXXX YYYYY </a:t>
            </a:r>
            <a:r>
              <a:rPr lang="en-US" sz="2000" dirty="0" smtClean="0">
                <a:latin typeface="Open Sans"/>
                <a:ea typeface="Open Sans"/>
                <a:cs typeface="Open Sans"/>
                <a:sym typeface="Open Sans"/>
              </a:rPr>
              <a:t>(Register)</a:t>
            </a:r>
          </a:p>
          <a:p>
            <a:pPr marL="411163" indent="-347663">
              <a:buClr>
                <a:schemeClr val="lt2"/>
              </a:buClr>
              <a:buSzPct val="95000"/>
              <a:buFont typeface="Wingdings" panose="05000000000000000000" pitchFamily="2" charset="2"/>
              <a:buChar char="§"/>
            </a:pPr>
            <a:r>
              <a:rPr lang="en-US" sz="2000" b="1" dirty="0">
                <a:latin typeface="Open Sans"/>
                <a:ea typeface="Open Sans"/>
                <a:cs typeface="Open Sans"/>
                <a:sym typeface="Open Sans"/>
              </a:rPr>
              <a:t>ADD</a:t>
            </a:r>
            <a:r>
              <a:rPr lang="en-US" sz="2000" dirty="0">
                <a:latin typeface="Open Sans"/>
                <a:ea typeface="Open Sans"/>
                <a:cs typeface="Open Sans"/>
                <a:sym typeface="Open Sans"/>
              </a:rPr>
              <a:t>:   	</a:t>
            </a:r>
            <a:r>
              <a:rPr lang="en-US" sz="2000" dirty="0" smtClean="0">
                <a:latin typeface="Open Sans"/>
                <a:ea typeface="Open Sans"/>
                <a:cs typeface="Open Sans"/>
                <a:sym typeface="Open Sans"/>
              </a:rPr>
              <a:t>100001 XXXXX </a:t>
            </a:r>
            <a:r>
              <a:rPr lang="en-US" sz="2000" dirty="0">
                <a:latin typeface="Open Sans"/>
                <a:ea typeface="Open Sans"/>
                <a:cs typeface="Open Sans"/>
                <a:sym typeface="Open Sans"/>
              </a:rPr>
              <a:t>YYYYY </a:t>
            </a:r>
            <a:r>
              <a:rPr lang="en-US" sz="2000" dirty="0" smtClean="0">
                <a:latin typeface="Open Sans"/>
                <a:ea typeface="Open Sans"/>
                <a:cs typeface="Open Sans"/>
                <a:sym typeface="Open Sans"/>
              </a:rPr>
              <a:t>(Register, </a:t>
            </a:r>
            <a:r>
              <a:rPr lang="en-US" sz="2000" dirty="0" smtClean="0">
                <a:latin typeface="Open Sans"/>
                <a:ea typeface="Open Sans"/>
                <a:cs typeface="Open Sans"/>
                <a:sym typeface="Open Sans"/>
              </a:rPr>
              <a:t>Register)</a:t>
            </a:r>
          </a:p>
          <a:p>
            <a:pPr marL="411163" indent="-347663">
              <a:buClr>
                <a:schemeClr val="lt2"/>
              </a:buClr>
              <a:buSzPct val="95000"/>
              <a:buFont typeface="Wingdings" panose="05000000000000000000" pitchFamily="2" charset="2"/>
              <a:buChar char="§"/>
            </a:pPr>
            <a:r>
              <a:rPr lang="en-US" sz="2000" b="1" dirty="0">
                <a:latin typeface="Open Sans"/>
                <a:ea typeface="Open Sans"/>
                <a:cs typeface="Open Sans"/>
                <a:sym typeface="Open Sans"/>
              </a:rPr>
              <a:t>SUB</a:t>
            </a:r>
            <a:r>
              <a:rPr lang="en-US" sz="2000" dirty="0">
                <a:latin typeface="Open Sans"/>
                <a:ea typeface="Open Sans"/>
                <a:cs typeface="Open Sans"/>
                <a:sym typeface="Open Sans"/>
              </a:rPr>
              <a:t>:   	</a:t>
            </a:r>
            <a:r>
              <a:rPr lang="en-US" sz="2000" dirty="0" smtClean="0">
                <a:latin typeface="Open Sans"/>
                <a:ea typeface="Open Sans"/>
                <a:cs typeface="Open Sans"/>
                <a:sym typeface="Open Sans"/>
              </a:rPr>
              <a:t>100010 XXXXX </a:t>
            </a:r>
            <a:r>
              <a:rPr lang="en-US" sz="2000" dirty="0">
                <a:latin typeface="Open Sans"/>
                <a:ea typeface="Open Sans"/>
                <a:cs typeface="Open Sans"/>
                <a:sym typeface="Open Sans"/>
              </a:rPr>
              <a:t>YYYYY </a:t>
            </a:r>
            <a:r>
              <a:rPr lang="en-US" sz="2000" dirty="0" smtClean="0">
                <a:latin typeface="Open Sans"/>
                <a:ea typeface="Open Sans"/>
                <a:cs typeface="Open Sans"/>
                <a:sym typeface="Open Sans"/>
              </a:rPr>
              <a:t>(Register, </a:t>
            </a:r>
            <a:r>
              <a:rPr lang="en-US" sz="2000" dirty="0" smtClean="0">
                <a:latin typeface="Open Sans"/>
                <a:ea typeface="Open Sans"/>
                <a:cs typeface="Open Sans"/>
                <a:sym typeface="Open Sans"/>
              </a:rPr>
              <a:t>Register)</a:t>
            </a:r>
          </a:p>
          <a:p>
            <a:pPr marL="411163" indent="-347663">
              <a:buClr>
                <a:schemeClr val="lt2"/>
              </a:buClr>
              <a:buSzPct val="95000"/>
              <a:buFont typeface="Wingdings" panose="05000000000000000000" pitchFamily="2" charset="2"/>
              <a:buChar char="§"/>
            </a:pPr>
            <a:r>
              <a:rPr lang="en-US" sz="2000" b="1" dirty="0">
                <a:latin typeface="Open Sans"/>
                <a:ea typeface="Open Sans"/>
                <a:cs typeface="Open Sans"/>
                <a:sym typeface="Open Sans"/>
              </a:rPr>
              <a:t>CMP</a:t>
            </a:r>
            <a:r>
              <a:rPr lang="en-US" sz="2000" dirty="0">
                <a:latin typeface="Open Sans"/>
                <a:ea typeface="Open Sans"/>
                <a:cs typeface="Open Sans"/>
                <a:sym typeface="Open Sans"/>
              </a:rPr>
              <a:t>:  </a:t>
            </a:r>
            <a:r>
              <a:rPr lang="en-US" sz="2000" dirty="0" smtClean="0">
                <a:latin typeface="Open Sans"/>
                <a:ea typeface="Open Sans"/>
                <a:cs typeface="Open Sans"/>
                <a:sym typeface="Open Sans"/>
              </a:rPr>
              <a:t>     100011 XXXXX </a:t>
            </a:r>
            <a:r>
              <a:rPr lang="en-US" sz="2000" dirty="0">
                <a:latin typeface="Open Sans"/>
                <a:ea typeface="Open Sans"/>
                <a:cs typeface="Open Sans"/>
                <a:sym typeface="Open Sans"/>
              </a:rPr>
              <a:t>YYYYY </a:t>
            </a:r>
            <a:r>
              <a:rPr lang="en-US" sz="2000" dirty="0" smtClean="0">
                <a:latin typeface="Open Sans"/>
                <a:ea typeface="Open Sans"/>
                <a:cs typeface="Open Sans"/>
                <a:sym typeface="Open Sans"/>
              </a:rPr>
              <a:t>(Immediate, Register)</a:t>
            </a:r>
          </a:p>
          <a:p>
            <a:pPr marL="406400" indent="-342900">
              <a:spcBef>
                <a:spcPts val="700"/>
              </a:spcBef>
              <a:buClr>
                <a:schemeClr val="lt2"/>
              </a:buClr>
              <a:buSzPct val="95000"/>
              <a:buFont typeface="Arial" panose="020B0604020202020204" pitchFamily="34" charset="0"/>
              <a:buChar char="•"/>
            </a:pPr>
            <a:r>
              <a:rPr lang="en-US" sz="2000" b="1" dirty="0" smtClean="0">
                <a:latin typeface="Open Sans"/>
                <a:ea typeface="Open Sans"/>
                <a:cs typeface="Open Sans"/>
                <a:sym typeface="Open Sans"/>
              </a:rPr>
              <a:t>FLOW:  	</a:t>
            </a:r>
            <a:r>
              <a:rPr lang="en-US" sz="2000" dirty="0" smtClean="0">
                <a:latin typeface="Open Sans"/>
                <a:ea typeface="Open Sans"/>
                <a:cs typeface="Open Sans"/>
                <a:sym typeface="Open Sans"/>
              </a:rPr>
              <a:t>100100 XXXXX YYYYY (Register, Direct)</a:t>
            </a:r>
          </a:p>
          <a:p>
            <a:pPr marL="406400" indent="-342900">
              <a:spcBef>
                <a:spcPts val="700"/>
              </a:spcBef>
              <a:buClr>
                <a:schemeClr val="lt2"/>
              </a:buClr>
              <a:buSzPct val="95000"/>
              <a:buFont typeface="Arial" panose="020B0604020202020204" pitchFamily="34" charset="0"/>
              <a:buChar char="•"/>
            </a:pPr>
            <a:r>
              <a:rPr lang="en-US" sz="2000" b="1" dirty="0" smtClean="0">
                <a:latin typeface="Open Sans"/>
                <a:ea typeface="Open Sans"/>
                <a:cs typeface="Open Sans"/>
                <a:sym typeface="Open Sans"/>
              </a:rPr>
              <a:t>STORE</a:t>
            </a:r>
            <a:r>
              <a:rPr lang="en-US" sz="2000" dirty="0" smtClean="0">
                <a:latin typeface="Open Sans"/>
                <a:ea typeface="Open Sans"/>
                <a:cs typeface="Open Sans"/>
                <a:sym typeface="Open Sans"/>
              </a:rPr>
              <a:t>:</a:t>
            </a:r>
            <a:r>
              <a:rPr lang="en-US" sz="2000" dirty="0">
                <a:latin typeface="Open Sans"/>
                <a:ea typeface="Open Sans"/>
                <a:cs typeface="Open Sans"/>
                <a:sym typeface="Open Sans"/>
              </a:rPr>
              <a:t>	</a:t>
            </a:r>
            <a:r>
              <a:rPr lang="en-US" sz="2000" dirty="0" smtClean="0">
                <a:latin typeface="Open Sans"/>
                <a:ea typeface="Open Sans"/>
                <a:cs typeface="Open Sans"/>
                <a:sym typeface="Open Sans"/>
              </a:rPr>
              <a:t>100101 XXXXX </a:t>
            </a:r>
            <a:r>
              <a:rPr lang="en-US" sz="2000" dirty="0" err="1" smtClean="0">
                <a:latin typeface="Open Sans"/>
                <a:ea typeface="Open Sans"/>
                <a:cs typeface="Open Sans"/>
                <a:sym typeface="Open Sans"/>
              </a:rPr>
              <a:t>XXXXX</a:t>
            </a:r>
            <a:r>
              <a:rPr lang="en-US" sz="2000" dirty="0" smtClean="0">
                <a:latin typeface="Open Sans"/>
                <a:ea typeface="Open Sans"/>
                <a:cs typeface="Open Sans"/>
                <a:sym typeface="Open Sans"/>
              </a:rPr>
              <a:t> (Register, Indirect)</a:t>
            </a:r>
          </a:p>
          <a:p>
            <a:pPr marL="406400" indent="-342900">
              <a:spcBef>
                <a:spcPts val="700"/>
              </a:spcBef>
              <a:buClr>
                <a:schemeClr val="lt2"/>
              </a:buClr>
              <a:buSzPct val="95000"/>
              <a:buFont typeface="Arial" panose="020B0604020202020204" pitchFamily="34" charset="0"/>
              <a:buChar char="•"/>
            </a:pPr>
            <a:r>
              <a:rPr lang="en-US" sz="2000" b="1" dirty="0">
                <a:latin typeface="Open Sans"/>
                <a:ea typeface="Open Sans"/>
                <a:cs typeface="Open Sans"/>
                <a:sym typeface="Open Sans"/>
              </a:rPr>
              <a:t>LOAD</a:t>
            </a:r>
            <a:r>
              <a:rPr lang="en-US" sz="2000" dirty="0">
                <a:latin typeface="Open Sans"/>
                <a:ea typeface="Open Sans"/>
                <a:cs typeface="Open Sans"/>
                <a:sym typeface="Open Sans"/>
              </a:rPr>
              <a:t>: </a:t>
            </a:r>
            <a:r>
              <a:rPr lang="en-US" sz="2000" dirty="0" smtClean="0">
                <a:latin typeface="Open Sans"/>
                <a:ea typeface="Open Sans"/>
                <a:cs typeface="Open Sans"/>
                <a:sym typeface="Open Sans"/>
              </a:rPr>
              <a:t>	101010 </a:t>
            </a:r>
            <a:r>
              <a:rPr lang="en-US" sz="2000" dirty="0">
                <a:latin typeface="Open Sans"/>
                <a:ea typeface="Open Sans"/>
                <a:cs typeface="Open Sans"/>
                <a:sym typeface="Open Sans"/>
              </a:rPr>
              <a:t>XXXXX YYYYY (Indirect, Register</a:t>
            </a:r>
            <a:r>
              <a:rPr lang="en-US" sz="2000" dirty="0" smtClean="0">
                <a:latin typeface="Open Sans"/>
                <a:ea typeface="Open Sans"/>
                <a:cs typeface="Open Sans"/>
                <a:sym typeface="Open Sans"/>
              </a:rPr>
              <a:t>)</a:t>
            </a:r>
          </a:p>
          <a:p>
            <a:pPr marL="406400" indent="-342900">
              <a:spcBef>
                <a:spcPts val="700"/>
              </a:spcBef>
              <a:buClr>
                <a:schemeClr val="lt2"/>
              </a:buClr>
              <a:buSzPct val="95000"/>
              <a:buFont typeface="Arial" panose="020B0604020202020204" pitchFamily="34" charset="0"/>
              <a:buChar char="•"/>
            </a:pPr>
            <a:r>
              <a:rPr lang="en-US" sz="2000" b="1" dirty="0" smtClean="0">
                <a:latin typeface="Open Sans"/>
                <a:ea typeface="Open Sans"/>
                <a:cs typeface="Open Sans"/>
                <a:sym typeface="Open Sans"/>
              </a:rPr>
              <a:t>LOAD1</a:t>
            </a:r>
            <a:r>
              <a:rPr lang="en-US" sz="2000" dirty="0" smtClean="0">
                <a:latin typeface="Open Sans"/>
                <a:ea typeface="Open Sans"/>
                <a:cs typeface="Open Sans"/>
                <a:sym typeface="Open Sans"/>
              </a:rPr>
              <a:t>:      101011 XXXXX YYYYY (Immediate, Register)</a:t>
            </a:r>
          </a:p>
          <a:p>
            <a:pPr marL="406400" indent="-342900">
              <a:spcBef>
                <a:spcPts val="700"/>
              </a:spcBef>
              <a:buClr>
                <a:schemeClr val="lt2"/>
              </a:buClr>
              <a:buSzPct val="95000"/>
              <a:buFont typeface="Arial" panose="020B0604020202020204" pitchFamily="34" charset="0"/>
              <a:buChar char="•"/>
            </a:pPr>
            <a:r>
              <a:rPr lang="en-US" sz="2000" b="1" dirty="0" smtClean="0">
                <a:latin typeface="Open Sans"/>
                <a:ea typeface="Open Sans"/>
                <a:cs typeface="Open Sans"/>
                <a:sym typeface="Open Sans"/>
              </a:rPr>
              <a:t>PTI</a:t>
            </a:r>
            <a:r>
              <a:rPr lang="en-US" sz="2000" dirty="0" smtClean="0">
                <a:latin typeface="Open Sans"/>
                <a:ea typeface="Open Sans"/>
                <a:cs typeface="Open Sans"/>
                <a:sym typeface="Open Sans"/>
              </a:rPr>
              <a:t>:</a:t>
            </a:r>
            <a:r>
              <a:rPr lang="en-US" sz="2000" dirty="0">
                <a:latin typeface="Open Sans"/>
                <a:ea typeface="Open Sans"/>
                <a:cs typeface="Open Sans"/>
                <a:sym typeface="Open Sans"/>
              </a:rPr>
              <a:t>	 </a:t>
            </a:r>
            <a:r>
              <a:rPr lang="en-US" sz="2000" dirty="0" smtClean="0">
                <a:latin typeface="Open Sans"/>
                <a:ea typeface="Open Sans"/>
                <a:cs typeface="Open Sans"/>
                <a:sym typeface="Open Sans"/>
              </a:rPr>
              <a:t>11000000000 XXXXX (Register)</a:t>
            </a:r>
          </a:p>
          <a:p>
            <a:pPr marL="406400" indent="-342900">
              <a:spcBef>
                <a:spcPts val="700"/>
              </a:spcBef>
              <a:buClr>
                <a:schemeClr val="lt2"/>
              </a:buClr>
              <a:buSzPct val="95000"/>
              <a:buFont typeface="Arial" panose="020B0604020202020204" pitchFamily="34" charset="0"/>
              <a:buChar char="•"/>
            </a:pPr>
            <a:r>
              <a:rPr lang="en-US" sz="2000" b="1" dirty="0">
                <a:latin typeface="Open Sans"/>
                <a:ea typeface="Open Sans"/>
                <a:cs typeface="Open Sans"/>
                <a:sym typeface="Open Sans"/>
              </a:rPr>
              <a:t>JMP:      	</a:t>
            </a:r>
            <a:r>
              <a:rPr lang="en-US" sz="2000" dirty="0">
                <a:latin typeface="Open Sans"/>
                <a:ea typeface="Open Sans"/>
                <a:cs typeface="Open Sans"/>
                <a:sym typeface="Open Sans"/>
              </a:rPr>
              <a:t> 11000000001 XXXXX </a:t>
            </a:r>
            <a:r>
              <a:rPr lang="en-US" sz="2000" dirty="0" smtClean="0">
                <a:latin typeface="Open Sans"/>
                <a:ea typeface="Open Sans"/>
                <a:cs typeface="Open Sans"/>
                <a:sym typeface="Open Sans"/>
              </a:rPr>
              <a:t>(</a:t>
            </a:r>
            <a:r>
              <a:rPr lang="en-US" sz="2000" dirty="0">
                <a:latin typeface="Open Sans"/>
                <a:ea typeface="Open Sans"/>
                <a:cs typeface="Open Sans"/>
                <a:sym typeface="Open Sans"/>
              </a:rPr>
              <a:t>Immediate </a:t>
            </a:r>
            <a:r>
              <a:rPr lang="en-US" sz="2000" dirty="0" smtClean="0">
                <a:latin typeface="Open Sans"/>
                <a:ea typeface="Open Sans"/>
                <a:cs typeface="Open Sans"/>
                <a:sym typeface="Open Sans"/>
              </a:rPr>
              <a:t>/LABEL)</a:t>
            </a:r>
            <a:endParaRPr lang="en-US" sz="2000" dirty="0">
              <a:latin typeface="Open Sans"/>
              <a:ea typeface="Open Sans"/>
              <a:cs typeface="Open Sans"/>
              <a:sym typeface="Open Sans"/>
            </a:endParaRPr>
          </a:p>
          <a:p>
            <a:pPr marL="406400" indent="-342900">
              <a:spcBef>
                <a:spcPts val="700"/>
              </a:spcBef>
              <a:buClr>
                <a:schemeClr val="lt2"/>
              </a:buClr>
              <a:buSzPct val="95000"/>
              <a:buFont typeface="Arial" panose="020B0604020202020204" pitchFamily="34" charset="0"/>
              <a:buChar char="•"/>
            </a:pPr>
            <a:r>
              <a:rPr lang="en-US" sz="2000" b="1" dirty="0" smtClean="0">
                <a:latin typeface="Open Sans"/>
                <a:ea typeface="Open Sans"/>
                <a:cs typeface="Open Sans"/>
                <a:sym typeface="Open Sans"/>
              </a:rPr>
              <a:t>JNE</a:t>
            </a:r>
            <a:r>
              <a:rPr lang="en-US" sz="2000" dirty="0">
                <a:latin typeface="Open Sans"/>
                <a:ea typeface="Open Sans"/>
                <a:cs typeface="Open Sans"/>
                <a:sym typeface="Open Sans"/>
              </a:rPr>
              <a:t>:    </a:t>
            </a:r>
            <a:r>
              <a:rPr lang="en-US" sz="2000" dirty="0" smtClean="0">
                <a:latin typeface="Open Sans"/>
                <a:ea typeface="Open Sans"/>
                <a:cs typeface="Open Sans"/>
                <a:sym typeface="Open Sans"/>
              </a:rPr>
              <a:t>	</a:t>
            </a:r>
            <a:r>
              <a:rPr lang="en-US" sz="2000" dirty="0">
                <a:latin typeface="Open Sans"/>
                <a:ea typeface="Open Sans"/>
                <a:cs typeface="Open Sans"/>
                <a:sym typeface="Open Sans"/>
              </a:rPr>
              <a:t> 11000000010 XXXXX </a:t>
            </a:r>
            <a:r>
              <a:rPr lang="en-US" sz="2000" dirty="0" smtClean="0">
                <a:latin typeface="Open Sans"/>
                <a:ea typeface="Open Sans"/>
                <a:cs typeface="Open Sans"/>
                <a:sym typeface="Open Sans"/>
              </a:rPr>
              <a:t>(</a:t>
            </a:r>
            <a:r>
              <a:rPr lang="en-US" sz="2000" dirty="0">
                <a:latin typeface="Open Sans"/>
                <a:ea typeface="Open Sans"/>
                <a:cs typeface="Open Sans"/>
                <a:sym typeface="Open Sans"/>
              </a:rPr>
              <a:t>Immediate </a:t>
            </a:r>
            <a:r>
              <a:rPr lang="en-US" sz="2000" dirty="0" smtClean="0">
                <a:latin typeface="Open Sans"/>
                <a:ea typeface="Open Sans"/>
                <a:cs typeface="Open Sans"/>
                <a:sym typeface="Open Sans"/>
              </a:rPr>
              <a:t>/LABEL)</a:t>
            </a:r>
            <a:endParaRPr lang="en-US" sz="2000" dirty="0">
              <a:latin typeface="Open Sans"/>
              <a:ea typeface="Open Sans"/>
              <a:cs typeface="Open Sans"/>
              <a:sym typeface="Open Sans"/>
            </a:endParaRPr>
          </a:p>
          <a:p>
            <a:pPr marL="406400" indent="-342900">
              <a:spcBef>
                <a:spcPts val="700"/>
              </a:spcBef>
              <a:buClr>
                <a:schemeClr val="lt2"/>
              </a:buClr>
              <a:buSzPct val="95000"/>
              <a:buFont typeface="Arial" panose="020B0604020202020204" pitchFamily="34" charset="0"/>
              <a:buChar char="•"/>
            </a:pPr>
            <a:r>
              <a:rPr lang="en-US" sz="2000" b="1" dirty="0" smtClean="0">
                <a:latin typeface="Open Sans"/>
                <a:ea typeface="Open Sans"/>
                <a:cs typeface="Open Sans"/>
                <a:sym typeface="Open Sans"/>
              </a:rPr>
              <a:t>JLE</a:t>
            </a:r>
            <a:r>
              <a:rPr lang="en-US" sz="2000" dirty="0">
                <a:latin typeface="Open Sans"/>
                <a:ea typeface="Open Sans"/>
                <a:cs typeface="Open Sans"/>
                <a:sym typeface="Open Sans"/>
              </a:rPr>
              <a:t>:    </a:t>
            </a:r>
            <a:r>
              <a:rPr lang="en-US" sz="2000" dirty="0" smtClean="0">
                <a:latin typeface="Open Sans"/>
                <a:ea typeface="Open Sans"/>
                <a:cs typeface="Open Sans"/>
                <a:sym typeface="Open Sans"/>
              </a:rPr>
              <a:t>	</a:t>
            </a:r>
            <a:r>
              <a:rPr lang="en-US" sz="2000" dirty="0">
                <a:latin typeface="Open Sans"/>
                <a:ea typeface="Open Sans"/>
                <a:cs typeface="Open Sans"/>
                <a:sym typeface="Open Sans"/>
              </a:rPr>
              <a:t> 11000000011 XXXXX </a:t>
            </a:r>
            <a:r>
              <a:rPr lang="en-US" sz="2000" dirty="0" smtClean="0">
                <a:latin typeface="Open Sans"/>
                <a:ea typeface="Open Sans"/>
                <a:cs typeface="Open Sans"/>
                <a:sym typeface="Open Sans"/>
              </a:rPr>
              <a:t>(</a:t>
            </a:r>
            <a:r>
              <a:rPr lang="en-US" sz="2000" dirty="0">
                <a:latin typeface="Open Sans"/>
                <a:ea typeface="Open Sans"/>
                <a:cs typeface="Open Sans"/>
                <a:sym typeface="Open Sans"/>
              </a:rPr>
              <a:t>Immediate </a:t>
            </a:r>
            <a:r>
              <a:rPr lang="en-US" sz="2000" dirty="0" smtClean="0">
                <a:latin typeface="Open Sans"/>
                <a:ea typeface="Open Sans"/>
                <a:cs typeface="Open Sans"/>
                <a:sym typeface="Open Sans"/>
              </a:rPr>
              <a:t>/LABEL)</a:t>
            </a:r>
            <a:endParaRPr lang="en-US" sz="2000" dirty="0">
              <a:latin typeface="Open Sans"/>
              <a:ea typeface="Open Sans"/>
              <a:cs typeface="Open Sans"/>
              <a:sym typeface="Open Sans"/>
            </a:endParaRPr>
          </a:p>
          <a:p>
            <a:pPr marL="406400" indent="-342900">
              <a:spcBef>
                <a:spcPts val="700"/>
              </a:spcBef>
              <a:buClr>
                <a:schemeClr val="lt2"/>
              </a:buClr>
              <a:buSzPct val="95000"/>
              <a:buFont typeface="Arial" panose="020B0604020202020204" pitchFamily="34" charset="0"/>
              <a:buChar char="•"/>
            </a:pPr>
            <a:r>
              <a:rPr lang="en-US" sz="2000" b="1" dirty="0" smtClean="0">
                <a:latin typeface="Open Sans"/>
                <a:ea typeface="Open Sans"/>
                <a:cs typeface="Open Sans"/>
                <a:sym typeface="Open Sans"/>
              </a:rPr>
              <a:t>JGE</a:t>
            </a:r>
            <a:r>
              <a:rPr lang="en-US" sz="2000" dirty="0">
                <a:latin typeface="Open Sans"/>
                <a:ea typeface="Open Sans"/>
                <a:cs typeface="Open Sans"/>
                <a:sym typeface="Open Sans"/>
              </a:rPr>
              <a:t>:   </a:t>
            </a:r>
            <a:r>
              <a:rPr lang="en-US" sz="2000" dirty="0" smtClean="0">
                <a:latin typeface="Open Sans"/>
                <a:ea typeface="Open Sans"/>
                <a:cs typeface="Open Sans"/>
                <a:sym typeface="Open Sans"/>
              </a:rPr>
              <a:t>	</a:t>
            </a:r>
            <a:r>
              <a:rPr lang="en-US" sz="2000" dirty="0">
                <a:latin typeface="Open Sans"/>
                <a:ea typeface="Open Sans"/>
                <a:cs typeface="Open Sans"/>
                <a:sym typeface="Open Sans"/>
              </a:rPr>
              <a:t> 11000000100 XXXXX </a:t>
            </a:r>
            <a:r>
              <a:rPr lang="en-US" sz="2000" dirty="0" smtClean="0">
                <a:latin typeface="Open Sans"/>
                <a:ea typeface="Open Sans"/>
                <a:cs typeface="Open Sans"/>
                <a:sym typeface="Open Sans"/>
              </a:rPr>
              <a:t>(</a:t>
            </a:r>
            <a:r>
              <a:rPr lang="en-US" sz="2000" dirty="0">
                <a:latin typeface="Open Sans"/>
                <a:ea typeface="Open Sans"/>
                <a:cs typeface="Open Sans"/>
                <a:sym typeface="Open Sans"/>
              </a:rPr>
              <a:t>Immediate </a:t>
            </a:r>
            <a:r>
              <a:rPr lang="en-US" sz="2000" dirty="0" smtClean="0">
                <a:latin typeface="Open Sans"/>
                <a:ea typeface="Open Sans"/>
                <a:cs typeface="Open Sans"/>
                <a:sym typeface="Open Sans"/>
              </a:rPr>
              <a:t>/LABEL)</a:t>
            </a:r>
            <a:endParaRPr lang="en-US" sz="2000" dirty="0">
              <a:latin typeface="Open Sans"/>
              <a:ea typeface="Open Sans"/>
              <a:cs typeface="Open Sans"/>
              <a:sym typeface="Open Sans"/>
            </a:endParaRPr>
          </a:p>
        </p:txBody>
      </p:sp>
    </p:spTree>
    <p:extLst>
      <p:ext uri="{BB962C8B-B14F-4D97-AF65-F5344CB8AC3E}">
        <p14:creationId xmlns:p14="http://schemas.microsoft.com/office/powerpoint/2010/main" xmlns="" val="30309845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2106" y="228601"/>
            <a:ext cx="6230973" cy="707886"/>
          </a:xfrm>
          <a:prstGeom prst="rect">
            <a:avLst/>
          </a:prstGeom>
          <a:noFill/>
        </p:spPr>
        <p:txBody>
          <a:bodyPr wrap="square" rtlCol="0">
            <a:spAutoFit/>
          </a:bodyPr>
          <a:lstStyle/>
          <a:p>
            <a:pPr algn="ctr"/>
            <a:r>
              <a:rPr lang="en-US" sz="4000" b="1" dirty="0">
                <a:solidFill>
                  <a:schemeClr val="accent5">
                    <a:lumMod val="75000"/>
                  </a:schemeClr>
                </a:solidFill>
                <a:latin typeface="Open Sans"/>
                <a:ea typeface="Open Sans"/>
                <a:cs typeface="Open Sans"/>
                <a:sym typeface="Open Sans"/>
              </a:rPr>
              <a:t>Instruction Design</a:t>
            </a:r>
            <a:endParaRPr lang="en-US" sz="4000" b="1" dirty="0">
              <a:solidFill>
                <a:schemeClr val="accent5">
                  <a:lumMod val="75000"/>
                </a:schemeClr>
              </a:solidFill>
            </a:endParaRPr>
          </a:p>
        </p:txBody>
      </p:sp>
      <p:sp>
        <p:nvSpPr>
          <p:cNvPr id="3" name="TextBox 2"/>
          <p:cNvSpPr txBox="1"/>
          <p:nvPr/>
        </p:nvSpPr>
        <p:spPr>
          <a:xfrm>
            <a:off x="1047750" y="1104900"/>
            <a:ext cx="6974116" cy="3978012"/>
          </a:xfrm>
          <a:prstGeom prst="rect">
            <a:avLst/>
          </a:prstGeom>
          <a:noFill/>
        </p:spPr>
        <p:txBody>
          <a:bodyPr wrap="square" rtlCol="0" anchor="t">
            <a:spAutoFit/>
          </a:bodyPr>
          <a:lstStyle/>
          <a:p>
            <a:pPr marL="63500">
              <a:spcBef>
                <a:spcPts val="700"/>
              </a:spcBef>
              <a:buClr>
                <a:schemeClr val="lt2"/>
              </a:buClr>
              <a:buSzPct val="95000"/>
            </a:pPr>
            <a:endParaRPr lang="en-US" sz="2000" dirty="0">
              <a:latin typeface="Open Sans"/>
              <a:ea typeface="Open Sans"/>
              <a:cs typeface="Open Sans"/>
              <a:sym typeface="Open Sans"/>
            </a:endParaRPr>
          </a:p>
          <a:p>
            <a:pPr marL="411163" lvl="0" indent="-347663">
              <a:spcBef>
                <a:spcPts val="700"/>
              </a:spcBef>
              <a:buClr>
                <a:schemeClr val="lt2"/>
              </a:buClr>
              <a:buSzPct val="95000"/>
              <a:buFont typeface="Wingdings" panose="05000000000000000000" pitchFamily="2" charset="2"/>
              <a:buChar char="§"/>
            </a:pPr>
            <a:r>
              <a:rPr lang="en-US" sz="2000" b="1" dirty="0" smtClean="0">
                <a:latin typeface="Open Sans"/>
                <a:ea typeface="Open Sans"/>
                <a:cs typeface="Open Sans"/>
                <a:sym typeface="Open Sans"/>
              </a:rPr>
              <a:t>POP</a:t>
            </a:r>
            <a:r>
              <a:rPr lang="en-US" sz="2000" b="1" dirty="0">
                <a:latin typeface="Open Sans"/>
                <a:ea typeface="Open Sans"/>
                <a:cs typeface="Open Sans"/>
                <a:sym typeface="Open Sans"/>
              </a:rPr>
              <a:t>:      </a:t>
            </a:r>
            <a:r>
              <a:rPr lang="en-US" sz="2000" dirty="0" smtClean="0">
                <a:latin typeface="Open Sans"/>
                <a:ea typeface="Open Sans"/>
                <a:cs typeface="Open Sans"/>
                <a:sym typeface="Open Sans"/>
              </a:rPr>
              <a:t>11000000101 XXXXX</a:t>
            </a:r>
            <a:r>
              <a:rPr lang="en-US" sz="2000" dirty="0">
                <a:latin typeface="Open Sans"/>
                <a:ea typeface="Open Sans"/>
                <a:cs typeface="Open Sans"/>
                <a:sym typeface="Open Sans"/>
              </a:rPr>
              <a:t> (Register</a:t>
            </a:r>
            <a:r>
              <a:rPr lang="en-US" sz="2000" dirty="0" smtClean="0">
                <a:latin typeface="Open Sans"/>
                <a:ea typeface="Open Sans"/>
                <a:cs typeface="Open Sans"/>
                <a:sym typeface="Open Sans"/>
              </a:rPr>
              <a:t>)</a:t>
            </a:r>
          </a:p>
          <a:p>
            <a:pPr marL="411163" indent="-347663">
              <a:spcBef>
                <a:spcPts val="700"/>
              </a:spcBef>
              <a:buClr>
                <a:schemeClr val="lt2"/>
              </a:buClr>
              <a:buSzPct val="95000"/>
              <a:buFont typeface="Wingdings" panose="05000000000000000000" pitchFamily="2" charset="2"/>
              <a:buChar char="§"/>
            </a:pPr>
            <a:r>
              <a:rPr lang="en-US" sz="2000" b="1" dirty="0">
                <a:latin typeface="Open Sans"/>
                <a:ea typeface="Open Sans"/>
                <a:cs typeface="Open Sans"/>
                <a:sym typeface="Open Sans"/>
              </a:rPr>
              <a:t>PSH</a:t>
            </a:r>
            <a:r>
              <a:rPr lang="en-US" sz="2000" dirty="0">
                <a:latin typeface="Open Sans"/>
                <a:ea typeface="Open Sans"/>
                <a:cs typeface="Open Sans"/>
                <a:sym typeface="Open Sans"/>
              </a:rPr>
              <a:t>:   </a:t>
            </a:r>
            <a:r>
              <a:rPr lang="en-US" sz="2000" dirty="0" smtClean="0">
                <a:latin typeface="Open Sans"/>
                <a:ea typeface="Open Sans"/>
                <a:cs typeface="Open Sans"/>
                <a:sym typeface="Open Sans"/>
              </a:rPr>
              <a:t>	11000000110 </a:t>
            </a:r>
            <a:r>
              <a:rPr lang="en-US" sz="2000" dirty="0">
                <a:latin typeface="Open Sans"/>
                <a:ea typeface="Open Sans"/>
                <a:cs typeface="Open Sans"/>
                <a:sym typeface="Open Sans"/>
              </a:rPr>
              <a:t>YYYYY (Register</a:t>
            </a:r>
            <a:r>
              <a:rPr lang="en-US" sz="2000" dirty="0" smtClean="0">
                <a:latin typeface="Open Sans"/>
                <a:ea typeface="Open Sans"/>
                <a:cs typeface="Open Sans"/>
                <a:sym typeface="Open Sans"/>
              </a:rPr>
              <a:t>)</a:t>
            </a:r>
            <a:endParaRPr lang="en-US" sz="2000" dirty="0">
              <a:latin typeface="Open Sans"/>
              <a:ea typeface="Open Sans"/>
              <a:cs typeface="Open Sans"/>
              <a:sym typeface="Open Sans"/>
            </a:endParaRPr>
          </a:p>
          <a:p>
            <a:pPr marL="411163" lvl="0" indent="-347663">
              <a:spcBef>
                <a:spcPts val="700"/>
              </a:spcBef>
              <a:buClr>
                <a:schemeClr val="lt2"/>
              </a:buClr>
              <a:buSzPct val="95000"/>
              <a:buFont typeface="Wingdings" panose="05000000000000000000" pitchFamily="2" charset="2"/>
              <a:buChar char="§"/>
            </a:pPr>
            <a:r>
              <a:rPr lang="en-US" sz="2000" b="1" dirty="0">
                <a:latin typeface="Open Sans"/>
                <a:ea typeface="Open Sans"/>
                <a:cs typeface="Open Sans"/>
                <a:sym typeface="Open Sans"/>
              </a:rPr>
              <a:t>CLE:      </a:t>
            </a:r>
            <a:r>
              <a:rPr lang="en-US" sz="2000" b="1" dirty="0" smtClean="0">
                <a:latin typeface="Open Sans"/>
                <a:ea typeface="Open Sans"/>
                <a:cs typeface="Open Sans"/>
                <a:sym typeface="Open Sans"/>
              </a:rPr>
              <a:t>	</a:t>
            </a:r>
            <a:r>
              <a:rPr lang="en-US" sz="2000" dirty="0" smtClean="0">
                <a:latin typeface="Open Sans"/>
                <a:ea typeface="Open Sans"/>
                <a:cs typeface="Open Sans"/>
                <a:sym typeface="Open Sans"/>
              </a:rPr>
              <a:t>11000000111 </a:t>
            </a:r>
            <a:r>
              <a:rPr lang="en-US" sz="2000" dirty="0">
                <a:latin typeface="Open Sans"/>
                <a:ea typeface="Open Sans"/>
                <a:cs typeface="Open Sans"/>
                <a:sym typeface="Open Sans"/>
              </a:rPr>
              <a:t>XXXXX (Direct)</a:t>
            </a:r>
          </a:p>
          <a:p>
            <a:pPr marL="411163" lvl="0" indent="-347663">
              <a:spcBef>
                <a:spcPts val="700"/>
              </a:spcBef>
              <a:buClr>
                <a:schemeClr val="lt2"/>
              </a:buClr>
              <a:buSzPct val="95000"/>
              <a:buFont typeface="Wingdings" panose="05000000000000000000" pitchFamily="2" charset="2"/>
              <a:buChar char="§"/>
            </a:pPr>
            <a:r>
              <a:rPr lang="en-US" sz="2000" b="1" dirty="0">
                <a:latin typeface="Open Sans"/>
                <a:ea typeface="Open Sans"/>
                <a:cs typeface="Open Sans"/>
                <a:sym typeface="Open Sans"/>
              </a:rPr>
              <a:t>ELEV:     </a:t>
            </a:r>
            <a:r>
              <a:rPr lang="en-US" sz="2000" b="1" dirty="0" smtClean="0">
                <a:latin typeface="Open Sans"/>
                <a:ea typeface="Open Sans"/>
                <a:cs typeface="Open Sans"/>
                <a:sym typeface="Open Sans"/>
              </a:rPr>
              <a:t>	</a:t>
            </a:r>
            <a:r>
              <a:rPr lang="en-US" sz="2000" dirty="0" smtClean="0">
                <a:latin typeface="Open Sans"/>
                <a:ea typeface="Open Sans"/>
                <a:cs typeface="Open Sans"/>
                <a:sym typeface="Open Sans"/>
              </a:rPr>
              <a:t>11000001000 </a:t>
            </a:r>
            <a:r>
              <a:rPr lang="en-US" sz="2000" dirty="0">
                <a:latin typeface="Open Sans"/>
                <a:ea typeface="Open Sans"/>
                <a:cs typeface="Open Sans"/>
                <a:sym typeface="Open Sans"/>
              </a:rPr>
              <a:t>XXXXX (Register)</a:t>
            </a:r>
          </a:p>
          <a:p>
            <a:pPr marL="411163" lvl="0" indent="-347663">
              <a:spcBef>
                <a:spcPts val="700"/>
              </a:spcBef>
              <a:buClr>
                <a:schemeClr val="lt2"/>
              </a:buClr>
              <a:buSzPct val="95000"/>
              <a:buFont typeface="Wingdings" panose="05000000000000000000" pitchFamily="2" charset="2"/>
              <a:buChar char="§"/>
            </a:pPr>
            <a:r>
              <a:rPr lang="en-US" sz="2000" b="1" dirty="0">
                <a:latin typeface="Open Sans"/>
                <a:ea typeface="Open Sans"/>
                <a:cs typeface="Open Sans"/>
                <a:sym typeface="Open Sans"/>
              </a:rPr>
              <a:t>ON:       </a:t>
            </a:r>
            <a:r>
              <a:rPr lang="en-US" sz="2000" dirty="0" smtClean="0">
                <a:latin typeface="Open Sans"/>
                <a:ea typeface="Open Sans"/>
                <a:cs typeface="Open Sans"/>
                <a:sym typeface="Open Sans"/>
              </a:rPr>
              <a:t>11000001001 </a:t>
            </a:r>
            <a:r>
              <a:rPr lang="en-US" sz="2000" dirty="0">
                <a:latin typeface="Open Sans"/>
                <a:ea typeface="Open Sans"/>
                <a:cs typeface="Open Sans"/>
                <a:sym typeface="Open Sans"/>
              </a:rPr>
              <a:t>XXXXX </a:t>
            </a:r>
            <a:r>
              <a:rPr lang="en-US" sz="2000" dirty="0" smtClean="0">
                <a:latin typeface="Open Sans"/>
                <a:ea typeface="Open Sans"/>
                <a:cs typeface="Open Sans"/>
                <a:sym typeface="Open Sans"/>
              </a:rPr>
              <a:t>(Register)</a:t>
            </a:r>
            <a:endParaRPr lang="en-US" sz="2000" dirty="0">
              <a:latin typeface="Open Sans"/>
              <a:ea typeface="Open Sans"/>
              <a:cs typeface="Open Sans"/>
              <a:sym typeface="Open Sans"/>
            </a:endParaRPr>
          </a:p>
          <a:p>
            <a:pPr marL="411163" lvl="0" indent="-347663">
              <a:spcBef>
                <a:spcPts val="700"/>
              </a:spcBef>
              <a:buClr>
                <a:schemeClr val="lt2"/>
              </a:buClr>
              <a:buSzPct val="95000"/>
              <a:buFont typeface="Wingdings" panose="05000000000000000000" pitchFamily="2" charset="2"/>
              <a:buChar char="§"/>
            </a:pPr>
            <a:r>
              <a:rPr lang="en-US" sz="2000" b="1" smtClean="0">
                <a:latin typeface="Open Sans"/>
                <a:ea typeface="Open Sans"/>
                <a:cs typeface="Open Sans"/>
                <a:sym typeface="Open Sans"/>
              </a:rPr>
              <a:t>GAT</a:t>
            </a:r>
            <a:r>
              <a:rPr lang="en-US" sz="2000" b="1" dirty="0">
                <a:latin typeface="Open Sans"/>
                <a:ea typeface="Open Sans"/>
                <a:cs typeface="Open Sans"/>
                <a:sym typeface="Open Sans"/>
              </a:rPr>
              <a:t>:   </a:t>
            </a:r>
            <a:r>
              <a:rPr lang="en-US" sz="2000" b="1" dirty="0" smtClean="0">
                <a:latin typeface="Open Sans"/>
                <a:ea typeface="Open Sans"/>
                <a:cs typeface="Open Sans"/>
                <a:sym typeface="Open Sans"/>
              </a:rPr>
              <a:t>  	</a:t>
            </a:r>
            <a:r>
              <a:rPr lang="en-US" sz="2000" dirty="0" smtClean="0">
                <a:latin typeface="Open Sans"/>
                <a:ea typeface="Open Sans"/>
                <a:cs typeface="Open Sans"/>
                <a:sym typeface="Open Sans"/>
              </a:rPr>
              <a:t>11000001011 </a:t>
            </a:r>
            <a:r>
              <a:rPr lang="en-US" sz="2000" dirty="0">
                <a:latin typeface="Open Sans"/>
                <a:ea typeface="Open Sans"/>
                <a:cs typeface="Open Sans"/>
                <a:sym typeface="Open Sans"/>
              </a:rPr>
              <a:t>XXXXX (Register)</a:t>
            </a:r>
          </a:p>
          <a:p>
            <a:pPr marL="406400" indent="-342900">
              <a:spcBef>
                <a:spcPts val="700"/>
              </a:spcBef>
              <a:buClr>
                <a:schemeClr val="lt2"/>
              </a:buClr>
              <a:buSzPct val="95000"/>
              <a:buFont typeface="Arial" panose="020B0604020202020204" pitchFamily="34" charset="0"/>
              <a:buChar char="•"/>
            </a:pPr>
            <a:r>
              <a:rPr lang="en-US" sz="2000" b="1" dirty="0" smtClean="0">
                <a:latin typeface="Open Sans"/>
                <a:ea typeface="Open Sans"/>
                <a:cs typeface="Open Sans"/>
                <a:sym typeface="Open Sans"/>
              </a:rPr>
              <a:t>START</a:t>
            </a:r>
            <a:r>
              <a:rPr lang="en-US" sz="2000" b="1" dirty="0">
                <a:latin typeface="Arial"/>
                <a:ea typeface="Open Sans"/>
                <a:cs typeface="Open Sans"/>
                <a:sym typeface="Open Sans"/>
              </a:rPr>
              <a:t>:    </a:t>
            </a:r>
            <a:r>
              <a:rPr lang="en-US" sz="2000" b="1" dirty="0" smtClean="0">
                <a:latin typeface="Arial"/>
                <a:ea typeface="Open Sans"/>
                <a:cs typeface="Open Sans"/>
                <a:sym typeface="Open Sans"/>
              </a:rPr>
              <a:t> 	</a:t>
            </a:r>
            <a:r>
              <a:rPr lang="en-US" sz="2000" dirty="0" smtClean="0">
                <a:latin typeface="Open Sans"/>
                <a:ea typeface="Open Sans"/>
                <a:cs typeface="Open Sans"/>
                <a:sym typeface="Open Sans"/>
              </a:rPr>
              <a:t>1110000000000001</a:t>
            </a:r>
          </a:p>
          <a:p>
            <a:pPr marL="406400" indent="-342900">
              <a:spcBef>
                <a:spcPts val="700"/>
              </a:spcBef>
              <a:buClr>
                <a:schemeClr val="lt2"/>
              </a:buClr>
              <a:buSzPct val="95000"/>
              <a:buFont typeface="Arial" panose="020B0604020202020204" pitchFamily="34" charset="0"/>
              <a:buChar char="•"/>
            </a:pPr>
            <a:r>
              <a:rPr lang="en-US" sz="2000" b="1" dirty="0" smtClean="0">
                <a:latin typeface="Open Sans"/>
                <a:ea typeface="Open Sans"/>
                <a:cs typeface="Open Sans"/>
                <a:sym typeface="Open Sans"/>
              </a:rPr>
              <a:t>ALARM</a:t>
            </a:r>
            <a:r>
              <a:rPr lang="en-US" sz="2000" b="1" dirty="0">
                <a:latin typeface="Arial"/>
                <a:ea typeface="Open Sans"/>
                <a:cs typeface="Open Sans"/>
                <a:sym typeface="Open Sans"/>
              </a:rPr>
              <a:t>:  </a:t>
            </a:r>
            <a:r>
              <a:rPr lang="en-US" sz="2000" b="1" dirty="0" smtClean="0">
                <a:latin typeface="Arial"/>
                <a:ea typeface="Open Sans"/>
                <a:cs typeface="Open Sans"/>
                <a:sym typeface="Open Sans"/>
              </a:rPr>
              <a:t>  	</a:t>
            </a:r>
            <a:r>
              <a:rPr lang="en-US" sz="2000" dirty="0" smtClean="0">
                <a:latin typeface="Open Sans"/>
                <a:ea typeface="Open Sans"/>
                <a:cs typeface="Open Sans"/>
                <a:sym typeface="Open Sans"/>
              </a:rPr>
              <a:t>1110000000000010</a:t>
            </a:r>
            <a:r>
              <a:rPr lang="en-US" sz="2000" dirty="0">
                <a:latin typeface="Open Sans"/>
                <a:ea typeface="Open Sans"/>
                <a:cs typeface="Open Sans"/>
                <a:sym typeface="Open Sans"/>
              </a:rPr>
              <a:t> </a:t>
            </a:r>
            <a:endParaRPr lang="en-US" sz="2000" dirty="0" smtClean="0">
              <a:latin typeface="Open Sans"/>
              <a:ea typeface="Open Sans"/>
              <a:cs typeface="Open Sans"/>
              <a:sym typeface="Open Sans"/>
            </a:endParaRPr>
          </a:p>
          <a:p>
            <a:pPr marL="406400" lvl="0" indent="-342900">
              <a:spcBef>
                <a:spcPts val="700"/>
              </a:spcBef>
              <a:buClr>
                <a:schemeClr val="lt2"/>
              </a:buClr>
              <a:buSzPct val="95000"/>
              <a:buFont typeface="Arial" panose="020B0604020202020204" pitchFamily="34" charset="0"/>
              <a:buChar char="•"/>
            </a:pPr>
            <a:r>
              <a:rPr lang="en-US" sz="2000" b="1" dirty="0">
                <a:latin typeface="Open Sans"/>
                <a:ea typeface="Open Sans"/>
                <a:cs typeface="Open Sans"/>
                <a:sym typeface="Open Sans"/>
              </a:rPr>
              <a:t>HLT:   </a:t>
            </a:r>
            <a:r>
              <a:rPr lang="en-US" sz="2000" b="1" dirty="0" smtClean="0">
                <a:latin typeface="Open Sans"/>
                <a:ea typeface="Open Sans"/>
                <a:cs typeface="Open Sans"/>
                <a:sym typeface="Open Sans"/>
              </a:rPr>
              <a:t>    </a:t>
            </a:r>
            <a:r>
              <a:rPr lang="en-US" sz="2000" b="1" dirty="0">
                <a:latin typeface="Open Sans"/>
                <a:ea typeface="Open Sans"/>
                <a:cs typeface="Open Sans"/>
                <a:sym typeface="Open Sans"/>
              </a:rPr>
              <a:t>	</a:t>
            </a:r>
            <a:r>
              <a:rPr lang="en-US" sz="2000" dirty="0">
                <a:latin typeface="Open Sans"/>
                <a:ea typeface="Open Sans"/>
                <a:cs typeface="Open Sans"/>
                <a:sym typeface="Open Sans"/>
              </a:rPr>
              <a:t>1110000000000110</a:t>
            </a:r>
          </a:p>
        </p:txBody>
      </p:sp>
    </p:spTree>
    <p:extLst>
      <p:ext uri="{BB962C8B-B14F-4D97-AF65-F5344CB8AC3E}">
        <p14:creationId xmlns:p14="http://schemas.microsoft.com/office/powerpoint/2010/main" xmlns="" val="10425493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2106" y="228601"/>
            <a:ext cx="6230973" cy="707886"/>
          </a:xfrm>
          <a:prstGeom prst="rect">
            <a:avLst/>
          </a:prstGeom>
          <a:noFill/>
        </p:spPr>
        <p:txBody>
          <a:bodyPr wrap="square" rtlCol="0">
            <a:spAutoFit/>
          </a:bodyPr>
          <a:lstStyle/>
          <a:p>
            <a:pPr algn="ctr"/>
            <a:r>
              <a:rPr lang="en-US" sz="4000" b="1" dirty="0">
                <a:solidFill>
                  <a:schemeClr val="accent5">
                    <a:lumMod val="75000"/>
                  </a:schemeClr>
                </a:solidFill>
                <a:latin typeface="Open Sans"/>
                <a:ea typeface="Open Sans"/>
                <a:cs typeface="Open Sans"/>
                <a:sym typeface="Open Sans"/>
              </a:rPr>
              <a:t>Instruction Types</a:t>
            </a:r>
            <a:endParaRPr lang="en-US" sz="4000" b="1" dirty="0">
              <a:solidFill>
                <a:schemeClr val="accent5">
                  <a:lumMod val="75000"/>
                </a:schemeClr>
              </a:solidFill>
            </a:endParaRPr>
          </a:p>
        </p:txBody>
      </p:sp>
      <p:sp>
        <p:nvSpPr>
          <p:cNvPr id="3" name="TextBox 2"/>
          <p:cNvSpPr txBox="1"/>
          <p:nvPr/>
        </p:nvSpPr>
        <p:spPr>
          <a:xfrm>
            <a:off x="1084942" y="1447801"/>
            <a:ext cx="6974116" cy="2913618"/>
          </a:xfrm>
          <a:prstGeom prst="rect">
            <a:avLst/>
          </a:prstGeom>
          <a:noFill/>
        </p:spPr>
        <p:txBody>
          <a:bodyPr wrap="square" rtlCol="0" anchor="t">
            <a:spAutoFit/>
          </a:bodyPr>
          <a:lstStyle/>
          <a:p>
            <a:pPr marL="411163" lvl="0" indent="-347663">
              <a:buClr>
                <a:schemeClr val="lt2"/>
              </a:buClr>
              <a:buSzPct val="95000"/>
              <a:buFont typeface="Noto Sans Symbols"/>
              <a:buChar char="▪"/>
            </a:pPr>
            <a:r>
              <a:rPr lang="en-US" sz="2000" b="1" dirty="0">
                <a:latin typeface="Open Sans"/>
                <a:ea typeface="Open Sans"/>
                <a:cs typeface="Open Sans"/>
                <a:sym typeface="Open Sans"/>
              </a:rPr>
              <a:t>Data Transfer Instruction: </a:t>
            </a:r>
            <a:r>
              <a:rPr lang="en-US" sz="2000" dirty="0">
                <a:latin typeface="Open Sans"/>
                <a:ea typeface="Open Sans"/>
                <a:cs typeface="Open Sans"/>
                <a:sym typeface="Open Sans"/>
              </a:rPr>
              <a:t>MOV,LOAD,STORE,PSH,POP,ELEV, ON, OFF, GAT</a:t>
            </a:r>
            <a:endParaRPr lang="en-US" sz="2000" b="1" dirty="0">
              <a:solidFill>
                <a:srgbClr val="000000"/>
              </a:solidFill>
              <a:latin typeface="Open Sans"/>
              <a:ea typeface="Open Sans"/>
              <a:cs typeface="Open Sans"/>
              <a:sym typeface="Open Sans"/>
            </a:endParaRPr>
          </a:p>
          <a:p>
            <a:pPr marL="411163" lvl="0" indent="-347663">
              <a:spcBef>
                <a:spcPts val="700"/>
              </a:spcBef>
              <a:buClr>
                <a:schemeClr val="lt2"/>
              </a:buClr>
              <a:buSzPct val="95000"/>
              <a:buFont typeface="Noto Sans Symbols"/>
              <a:buChar char="▪"/>
            </a:pPr>
            <a:r>
              <a:rPr lang="en-US" sz="2000" b="1" dirty="0">
                <a:latin typeface="Open Sans"/>
                <a:ea typeface="Open Sans"/>
                <a:cs typeface="Open Sans"/>
                <a:sym typeface="Open Sans"/>
              </a:rPr>
              <a:t>Control Transfer Instruction: </a:t>
            </a:r>
            <a:r>
              <a:rPr lang="en-US" sz="2000" dirty="0">
                <a:latin typeface="Open Sans"/>
                <a:ea typeface="Open Sans"/>
                <a:cs typeface="Open Sans"/>
                <a:sym typeface="Open Sans"/>
              </a:rPr>
              <a:t>JMP,JGE,JLE,JNE,LABEL,FLOW</a:t>
            </a:r>
          </a:p>
          <a:p>
            <a:pPr marL="411163" lvl="0" indent="-347663">
              <a:spcBef>
                <a:spcPts val="700"/>
              </a:spcBef>
              <a:buClr>
                <a:schemeClr val="lt2"/>
              </a:buClr>
              <a:buSzPct val="95000"/>
              <a:buFont typeface="Noto Sans Symbols"/>
              <a:buChar char="▪"/>
            </a:pPr>
            <a:r>
              <a:rPr lang="en-US" sz="2000" b="1" dirty="0">
                <a:latin typeface="Open Sans"/>
                <a:ea typeface="Open Sans"/>
                <a:cs typeface="Open Sans"/>
                <a:sym typeface="Open Sans"/>
              </a:rPr>
              <a:t>Comparison Instruction: </a:t>
            </a:r>
            <a:r>
              <a:rPr lang="en-US" sz="2000" dirty="0">
                <a:latin typeface="Open Sans"/>
                <a:ea typeface="Open Sans"/>
                <a:cs typeface="Open Sans"/>
                <a:sym typeface="Open Sans"/>
              </a:rPr>
              <a:t>CMP</a:t>
            </a:r>
          </a:p>
          <a:p>
            <a:pPr marL="411163" lvl="0" indent="-347663">
              <a:spcBef>
                <a:spcPts val="700"/>
              </a:spcBef>
              <a:buClr>
                <a:schemeClr val="lt2"/>
              </a:buClr>
              <a:buSzPct val="95000"/>
              <a:buFont typeface="Noto Sans Symbols"/>
              <a:buChar char="▪"/>
            </a:pPr>
            <a:r>
              <a:rPr lang="en-US" sz="2000" b="1" dirty="0">
                <a:latin typeface="Open Sans"/>
                <a:ea typeface="Open Sans"/>
                <a:cs typeface="Open Sans"/>
                <a:sym typeface="Open Sans"/>
              </a:rPr>
              <a:t>Arithmetic Instruction: </a:t>
            </a:r>
            <a:r>
              <a:rPr lang="en-US" sz="2000" dirty="0">
                <a:latin typeface="Open Sans"/>
                <a:ea typeface="Open Sans"/>
                <a:cs typeface="Open Sans"/>
                <a:sym typeface="Open Sans"/>
              </a:rPr>
              <a:t>ADD,SUB,START</a:t>
            </a:r>
          </a:p>
          <a:p>
            <a:pPr marL="411163" lvl="0" indent="-347663">
              <a:spcBef>
                <a:spcPts val="700"/>
              </a:spcBef>
              <a:buClr>
                <a:schemeClr val="lt2"/>
              </a:buClr>
              <a:buSzPct val="95000"/>
              <a:buFont typeface="Noto Sans Symbols"/>
              <a:buChar char="▪"/>
            </a:pPr>
            <a:r>
              <a:rPr lang="en-US" sz="2000" b="1" dirty="0">
                <a:latin typeface="Open Sans"/>
                <a:ea typeface="Open Sans"/>
                <a:cs typeface="Open Sans"/>
                <a:sym typeface="Open Sans"/>
              </a:rPr>
              <a:t>I/O Instruction</a:t>
            </a:r>
            <a:r>
              <a:rPr lang="en-US" sz="2000" dirty="0">
                <a:latin typeface="Open Sans"/>
                <a:ea typeface="Open Sans"/>
                <a:cs typeface="Open Sans"/>
                <a:sym typeface="Open Sans"/>
              </a:rPr>
              <a:t>: DSP, CLE, START, ALARM</a:t>
            </a:r>
          </a:p>
        </p:txBody>
      </p:sp>
    </p:spTree>
    <p:extLst>
      <p:ext uri="{BB962C8B-B14F-4D97-AF65-F5344CB8AC3E}">
        <p14:creationId xmlns:p14="http://schemas.microsoft.com/office/powerpoint/2010/main" xmlns="" val="3742706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2106" y="228601"/>
            <a:ext cx="6230973" cy="707886"/>
          </a:xfrm>
          <a:prstGeom prst="rect">
            <a:avLst/>
          </a:prstGeom>
          <a:noFill/>
        </p:spPr>
        <p:txBody>
          <a:bodyPr wrap="square" rtlCol="0">
            <a:spAutoFit/>
          </a:bodyPr>
          <a:lstStyle/>
          <a:p>
            <a:pPr algn="ctr"/>
            <a:r>
              <a:rPr lang="en-US" sz="4000" b="1" dirty="0">
                <a:solidFill>
                  <a:schemeClr val="accent5">
                    <a:lumMod val="75000"/>
                  </a:schemeClr>
                </a:solidFill>
                <a:latin typeface="Open Sans"/>
                <a:ea typeface="Open Sans"/>
                <a:cs typeface="Open Sans"/>
                <a:sym typeface="Open Sans"/>
              </a:rPr>
              <a:t>Data Types</a:t>
            </a:r>
            <a:endParaRPr lang="en-US" sz="4000" b="1" dirty="0">
              <a:solidFill>
                <a:schemeClr val="accent5">
                  <a:lumMod val="75000"/>
                </a:schemeClr>
              </a:solidFill>
            </a:endParaRPr>
          </a:p>
        </p:txBody>
      </p:sp>
      <p:sp>
        <p:nvSpPr>
          <p:cNvPr id="3" name="TextBox 2"/>
          <p:cNvSpPr txBox="1"/>
          <p:nvPr/>
        </p:nvSpPr>
        <p:spPr>
          <a:xfrm>
            <a:off x="1084942" y="1447800"/>
            <a:ext cx="6974116" cy="4414029"/>
          </a:xfrm>
          <a:prstGeom prst="rect">
            <a:avLst/>
          </a:prstGeom>
          <a:noFill/>
        </p:spPr>
        <p:txBody>
          <a:bodyPr wrap="square" rtlCol="0">
            <a:spAutoFit/>
          </a:bodyPr>
          <a:lstStyle/>
          <a:p>
            <a:pPr marL="411163" lvl="0" indent="-347663">
              <a:buClr>
                <a:schemeClr val="lt2"/>
              </a:buClr>
              <a:buSzPct val="95000"/>
              <a:buFont typeface="Wingdings" panose="05000000000000000000" pitchFamily="2" charset="2"/>
              <a:buChar char="§"/>
            </a:pPr>
            <a:r>
              <a:rPr lang="en-US" sz="2000" dirty="0">
                <a:latin typeface="Open Sans" panose="020B0604020202020204" charset="0"/>
                <a:ea typeface="Open Sans" panose="020B0604020202020204" charset="0"/>
                <a:cs typeface="Open Sans" panose="020B0604020202020204" charset="0"/>
                <a:sym typeface="Corbel"/>
              </a:rPr>
              <a:t>From numeric and non numeric data types we will be using only Numeric Data types.</a:t>
            </a:r>
          </a:p>
          <a:p>
            <a:pPr marL="411163" lvl="0" indent="-347663">
              <a:spcBef>
                <a:spcPts val="700"/>
              </a:spcBef>
              <a:buClr>
                <a:schemeClr val="lt2"/>
              </a:buClr>
              <a:buSzPct val="95000"/>
            </a:pPr>
            <a:endParaRPr lang="en-US" sz="2000" dirty="0">
              <a:latin typeface="Open Sans" panose="020B0604020202020204" charset="0"/>
              <a:ea typeface="Open Sans" panose="020B0604020202020204" charset="0"/>
              <a:cs typeface="Open Sans" panose="020B0604020202020204" charset="0"/>
              <a:sym typeface="Open Sans"/>
            </a:endParaRPr>
          </a:p>
          <a:p>
            <a:pPr marL="411163" lvl="0" indent="-347663">
              <a:spcBef>
                <a:spcPts val="700"/>
              </a:spcBef>
              <a:buClr>
                <a:schemeClr val="lt2"/>
              </a:buClr>
              <a:buSzPct val="95000"/>
              <a:buFont typeface="Wingdings" panose="05000000000000000000" pitchFamily="2" charset="2"/>
              <a:buChar char="§"/>
            </a:pPr>
            <a:r>
              <a:rPr lang="en-US" sz="2000" dirty="0">
                <a:latin typeface="Open Sans" panose="020B0604020202020204" charset="0"/>
                <a:ea typeface="Open Sans" panose="020B0604020202020204" charset="0"/>
                <a:cs typeface="Open Sans" panose="020B0604020202020204" charset="0"/>
                <a:sym typeface="Open Sans"/>
              </a:rPr>
              <a:t>Numeric data types will be of integer type signed 16 bit value.</a:t>
            </a:r>
          </a:p>
          <a:p>
            <a:pPr marL="411163" lvl="0" indent="-347663">
              <a:spcBef>
                <a:spcPts val="700"/>
              </a:spcBef>
              <a:buClr>
                <a:schemeClr val="lt2"/>
              </a:buClr>
              <a:buSzPct val="95000"/>
              <a:buFont typeface="Wingdings" panose="05000000000000000000" pitchFamily="2" charset="2"/>
              <a:buChar char="§"/>
            </a:pPr>
            <a:endParaRPr lang="en-US" sz="2000" dirty="0">
              <a:latin typeface="Open Sans" panose="020B0604020202020204" charset="0"/>
              <a:ea typeface="Open Sans" panose="020B0604020202020204" charset="0"/>
              <a:cs typeface="Open Sans" panose="020B0604020202020204" charset="0"/>
              <a:sym typeface="Open Sans"/>
            </a:endParaRPr>
          </a:p>
          <a:p>
            <a:pPr marL="411163" lvl="0" indent="-347663">
              <a:spcBef>
                <a:spcPts val="700"/>
              </a:spcBef>
              <a:buClr>
                <a:schemeClr val="lt2"/>
              </a:buClr>
              <a:buSzPct val="95000"/>
              <a:buFont typeface="Wingdings" panose="05000000000000000000" pitchFamily="2" charset="2"/>
              <a:buChar char="§"/>
            </a:pPr>
            <a:r>
              <a:rPr lang="en-US" sz="2000" dirty="0">
                <a:latin typeface="Open Sans" panose="020B0604020202020204" charset="0"/>
                <a:ea typeface="Open Sans" panose="020B0604020202020204" charset="0"/>
                <a:cs typeface="Open Sans" panose="020B0604020202020204" charset="0"/>
                <a:sym typeface="Open Sans"/>
              </a:rPr>
              <a:t>We will be using 2’s compliment will be used to store negative values.</a:t>
            </a:r>
          </a:p>
          <a:p>
            <a:pPr marL="411163" lvl="0" indent="-347663">
              <a:spcBef>
                <a:spcPts val="700"/>
              </a:spcBef>
              <a:buClr>
                <a:schemeClr val="lt2"/>
              </a:buClr>
              <a:buSzPct val="95000"/>
              <a:buFont typeface="Wingdings" panose="05000000000000000000" pitchFamily="2" charset="2"/>
              <a:buChar char="§"/>
            </a:pPr>
            <a:endParaRPr lang="en-US" sz="2000" dirty="0">
              <a:latin typeface="Open Sans" panose="020B0604020202020204" charset="0"/>
              <a:ea typeface="Open Sans" panose="020B0604020202020204" charset="0"/>
              <a:cs typeface="Open Sans" panose="020B0604020202020204" charset="0"/>
              <a:sym typeface="Open Sans"/>
            </a:endParaRPr>
          </a:p>
          <a:p>
            <a:pPr marL="411163" lvl="0" indent="-347663">
              <a:spcBef>
                <a:spcPts val="700"/>
              </a:spcBef>
              <a:buClr>
                <a:schemeClr val="lt2"/>
              </a:buClr>
              <a:buSzPct val="95000"/>
              <a:buFont typeface="Wingdings" panose="05000000000000000000" pitchFamily="2" charset="2"/>
              <a:buChar char="§"/>
            </a:pPr>
            <a:r>
              <a:rPr lang="en-US" sz="2000" dirty="0">
                <a:latin typeface="Open Sans" panose="020B0604020202020204" charset="0"/>
                <a:ea typeface="Open Sans" panose="020B0604020202020204" charset="0"/>
                <a:cs typeface="Open Sans" panose="020B0604020202020204" charset="0"/>
                <a:sym typeface="Open Sans"/>
              </a:rPr>
              <a:t>We will be using Most Significant Bit for a signed bit.</a:t>
            </a:r>
          </a:p>
          <a:p>
            <a:pPr marL="411163" lvl="0" indent="-347663">
              <a:spcBef>
                <a:spcPts val="700"/>
              </a:spcBef>
              <a:buClr>
                <a:schemeClr val="lt2"/>
              </a:buClr>
              <a:buSzPct val="95000"/>
              <a:buFont typeface="Arial" panose="020B0604020202020204" pitchFamily="34" charset="0"/>
              <a:buChar char="•"/>
            </a:pPr>
            <a:endParaRPr lang="en-US" sz="2000" dirty="0">
              <a:latin typeface="Open Sans" panose="020B0604020202020204" charset="0"/>
              <a:ea typeface="Open Sans" panose="020B0604020202020204" charset="0"/>
              <a:cs typeface="Open Sans" panose="020B0604020202020204" charset="0"/>
              <a:sym typeface="Open Sans"/>
            </a:endParaRPr>
          </a:p>
        </p:txBody>
      </p:sp>
    </p:spTree>
    <p:extLst>
      <p:ext uri="{BB962C8B-B14F-4D97-AF65-F5344CB8AC3E}">
        <p14:creationId xmlns:p14="http://schemas.microsoft.com/office/powerpoint/2010/main" xmlns="" val="22954710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4941" y="228601"/>
            <a:ext cx="6230973" cy="707886"/>
          </a:xfrm>
          <a:prstGeom prst="rect">
            <a:avLst/>
          </a:prstGeom>
          <a:noFill/>
        </p:spPr>
        <p:txBody>
          <a:bodyPr wrap="square" rtlCol="0" anchor="t">
            <a:spAutoFit/>
          </a:bodyPr>
          <a:lstStyle/>
          <a:p>
            <a:pPr algn="ctr"/>
            <a:r>
              <a:rPr lang="en-US" sz="4000" b="1" dirty="0">
                <a:solidFill>
                  <a:schemeClr val="accent5">
                    <a:lumMod val="75000"/>
                  </a:schemeClr>
                </a:solidFill>
                <a:latin typeface="Open Sans"/>
                <a:ea typeface="Open Sans"/>
                <a:cs typeface="Open Sans"/>
                <a:sym typeface="Open Sans"/>
              </a:rPr>
              <a:t>Control Flow</a:t>
            </a:r>
            <a:endParaRPr lang="en-US" sz="4000" b="1" dirty="0">
              <a:solidFill>
                <a:schemeClr val="accent5">
                  <a:lumMod val="75000"/>
                </a:schemeClr>
              </a:solidFill>
            </a:endParaRPr>
          </a:p>
        </p:txBody>
      </p:sp>
      <p:sp>
        <p:nvSpPr>
          <p:cNvPr id="3" name="TextBox 2"/>
          <p:cNvSpPr txBox="1"/>
          <p:nvPr/>
        </p:nvSpPr>
        <p:spPr>
          <a:xfrm>
            <a:off x="1084942" y="1069032"/>
            <a:ext cx="6974116" cy="797654"/>
          </a:xfrm>
          <a:prstGeom prst="rect">
            <a:avLst/>
          </a:prstGeom>
          <a:noFill/>
        </p:spPr>
        <p:txBody>
          <a:bodyPr wrap="square" rtlCol="0" anchor="t">
            <a:spAutoFit/>
          </a:bodyPr>
          <a:lstStyle/>
          <a:p>
            <a:pPr marL="411163" indent="-347663">
              <a:spcBef>
                <a:spcPts val="700"/>
              </a:spcBef>
              <a:buClr>
                <a:schemeClr val="lt2"/>
              </a:buClr>
              <a:buSzPct val="95000"/>
              <a:buFont typeface="Noto Sans Symbols"/>
              <a:buChar char="▪"/>
            </a:pPr>
            <a:endParaRPr lang="en-US" sz="2000" b="1" dirty="0">
              <a:latin typeface="Open Sans"/>
              <a:ea typeface="Open Sans"/>
              <a:cs typeface="Open Sans"/>
              <a:sym typeface="Open Sans"/>
            </a:endParaRPr>
          </a:p>
          <a:p>
            <a:pPr marL="411163" lvl="0" indent="-347663">
              <a:spcBef>
                <a:spcPts val="700"/>
              </a:spcBef>
              <a:buClr>
                <a:schemeClr val="lt2"/>
              </a:buClr>
              <a:buSzPct val="95000"/>
              <a:buFont typeface="Arial" panose="020B0604020202020204" pitchFamily="34" charset="0"/>
              <a:buChar char="•"/>
            </a:pPr>
            <a:endParaRPr lang="en-US" sz="2000" dirty="0">
              <a:latin typeface="Open Sans" panose="020B0604020202020204" charset="0"/>
              <a:ea typeface="Open Sans" panose="020B0604020202020204" charset="0"/>
              <a:cs typeface="Open Sans" panose="020B0604020202020204" charset="0"/>
              <a:sym typeface="Open Sans"/>
            </a:endParaRPr>
          </a:p>
        </p:txBody>
      </p:sp>
      <p:sp>
        <p:nvSpPr>
          <p:cNvPr id="4" name="TextBox 3"/>
          <p:cNvSpPr txBox="1"/>
          <p:nvPr/>
        </p:nvSpPr>
        <p:spPr>
          <a:xfrm>
            <a:off x="828675" y="1238250"/>
            <a:ext cx="7259941" cy="2862322"/>
          </a:xfrm>
          <a:prstGeom prst="rect">
            <a:avLst/>
          </a:prstGeom>
          <a:noFill/>
        </p:spPr>
        <p:txBody>
          <a:bodyPr wrap="square" rtlCol="0">
            <a:spAutoFit/>
          </a:bodyPr>
          <a:lstStyle/>
          <a:p>
            <a:pPr lvl="0">
              <a:buSzPct val="25000"/>
            </a:pPr>
            <a:r>
              <a:rPr lang="en-US" sz="2000" dirty="0" smtClean="0">
                <a:latin typeface="Open Sans" panose="020B0604020202020204"/>
                <a:ea typeface="Arial"/>
                <a:cs typeface="Arial"/>
                <a:sym typeface="Arial"/>
              </a:rPr>
              <a:t>Control flow of our instructions are handled by MSF and RET statement. Instructions are fetched from consecutive memory locations. Procedure call will be made for Emergency Indicator, which is maintains the other functions.</a:t>
            </a:r>
          </a:p>
          <a:p>
            <a:pPr lvl="0">
              <a:buSzPct val="25000"/>
            </a:pPr>
            <a:endParaRPr lang="en-US" sz="2000" dirty="0" smtClean="0">
              <a:latin typeface="Open Sans" panose="020B0604020202020204"/>
              <a:ea typeface="Arial"/>
              <a:cs typeface="Arial"/>
              <a:sym typeface="Arial"/>
            </a:endParaRPr>
          </a:p>
          <a:p>
            <a:pPr lvl="0">
              <a:buSzPct val="25000"/>
            </a:pPr>
            <a:r>
              <a:rPr lang="en-US" sz="2000" b="1" dirty="0" smtClean="0">
                <a:latin typeface="Open Sans" panose="020B0604020202020204"/>
                <a:ea typeface="Arial"/>
                <a:cs typeface="Arial"/>
                <a:sym typeface="Arial"/>
              </a:rPr>
              <a:t>MSF</a:t>
            </a:r>
            <a:r>
              <a:rPr lang="en-US" sz="2000" dirty="0" smtClean="0">
                <a:latin typeface="Open Sans" panose="020B0604020202020204"/>
                <a:ea typeface="Arial"/>
                <a:cs typeface="Arial"/>
                <a:sym typeface="Arial"/>
              </a:rPr>
              <a:t> will transfer the address of instruction to top of stack and </a:t>
            </a:r>
            <a:r>
              <a:rPr lang="en-US" sz="2000" b="1" dirty="0" smtClean="0">
                <a:latin typeface="Open Sans" panose="020B0604020202020204"/>
                <a:ea typeface="Arial"/>
                <a:cs typeface="Arial"/>
                <a:sym typeface="Arial"/>
              </a:rPr>
              <a:t>RET</a:t>
            </a:r>
            <a:r>
              <a:rPr lang="en-US" sz="2000" dirty="0" smtClean="0">
                <a:latin typeface="Open Sans" panose="020B0604020202020204"/>
                <a:ea typeface="Arial"/>
                <a:cs typeface="Arial"/>
                <a:sym typeface="Arial"/>
              </a:rPr>
              <a:t> statement transfers the procedure call to the memory location present at the top of stack.</a:t>
            </a:r>
            <a:endParaRPr lang="en-US" sz="2000" dirty="0">
              <a:latin typeface="Open Sans" panose="020B0604020202020204"/>
              <a:ea typeface="Arial"/>
              <a:cs typeface="Arial"/>
              <a:sym typeface="Arial"/>
            </a:endParaRPr>
          </a:p>
        </p:txBody>
      </p:sp>
    </p:spTree>
    <p:extLst>
      <p:ext uri="{BB962C8B-B14F-4D97-AF65-F5344CB8AC3E}">
        <p14:creationId xmlns:p14="http://schemas.microsoft.com/office/powerpoint/2010/main" xmlns="" val="42666612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xmlns="" val="407586499"/>
              </p:ext>
            </p:extLst>
          </p:nvPr>
        </p:nvGraphicFramePr>
        <p:xfrm>
          <a:off x="285750" y="990600"/>
          <a:ext cx="8712968" cy="6192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5"/>
          <p:cNvSpPr txBox="1"/>
          <p:nvPr/>
        </p:nvSpPr>
        <p:spPr>
          <a:xfrm>
            <a:off x="2411760" y="361950"/>
            <a:ext cx="4055715" cy="707886"/>
          </a:xfrm>
          <a:prstGeom prst="rect">
            <a:avLst/>
          </a:prstGeom>
        </p:spPr>
        <p:txBody>
          <a:bodyPr wrap="square" rtlCol="0">
            <a:spAutoFit/>
          </a:bodyPr>
          <a:lstStyle/>
          <a:p>
            <a:pPr algn="ctr"/>
            <a:r>
              <a:rPr lang="en-US" sz="4000" b="1" dirty="0">
                <a:solidFill>
                  <a:schemeClr val="accent5">
                    <a:lumMod val="75000"/>
                  </a:schemeClr>
                </a:solidFill>
                <a:latin typeface="Open Sans"/>
              </a:rPr>
              <a:t>Control Flow</a:t>
            </a:r>
            <a:r>
              <a:rPr lang="en-US" sz="4000" dirty="0">
                <a:solidFill>
                  <a:schemeClr val="accent5">
                    <a:lumMod val="75000"/>
                  </a:schemeClr>
                </a:solidFill>
                <a:latin typeface="Open Sans"/>
              </a:rPr>
              <a:t>​</a:t>
            </a:r>
            <a:endParaRPr lang="en-US" sz="4000" dirty="0">
              <a:solidFill>
                <a:schemeClr val="accent5">
                  <a:lumMod val="75000"/>
                </a:schemeClr>
              </a:solidFill>
            </a:endParaRPr>
          </a:p>
        </p:txBody>
      </p:sp>
      <p:cxnSp>
        <p:nvCxnSpPr>
          <p:cNvPr id="4" name="Straight Arrow Connector 3"/>
          <p:cNvCxnSpPr/>
          <p:nvPr/>
        </p:nvCxnSpPr>
        <p:spPr>
          <a:xfrm>
            <a:off x="3131840" y="1916832"/>
            <a:ext cx="1368152" cy="0"/>
          </a:xfrm>
          <a:prstGeom prst="straightConnector1">
            <a:avLst/>
          </a:prstGeom>
          <a:ln>
            <a:headEnd type="arrow"/>
            <a:tailEnd type="arrow"/>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xmlns="" val="24498959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Divyanshu\Desktop\d3.png"/>
          <p:cNvPicPr>
            <a:picLocks noChangeAspect="1" noChangeArrowheads="1"/>
          </p:cNvPicPr>
          <p:nvPr/>
        </p:nvPicPr>
        <p:blipFill>
          <a:blip r:embed="rId2" cstate="print"/>
          <a:srcRect/>
          <a:stretch>
            <a:fillRect/>
          </a:stretch>
        </p:blipFill>
        <p:spPr bwMode="auto">
          <a:xfrm>
            <a:off x="5076056" y="227013"/>
            <a:ext cx="3781425" cy="6630987"/>
          </a:xfrm>
          <a:prstGeom prst="rect">
            <a:avLst/>
          </a:prstGeom>
          <a:noFill/>
        </p:spPr>
      </p:pic>
      <p:sp>
        <p:nvSpPr>
          <p:cNvPr id="6" name="TextBox 5"/>
          <p:cNvSpPr txBox="1"/>
          <p:nvPr/>
        </p:nvSpPr>
        <p:spPr>
          <a:xfrm>
            <a:off x="179512" y="404664"/>
            <a:ext cx="4631779" cy="1384995"/>
          </a:xfrm>
          <a:prstGeom prst="rect">
            <a:avLst/>
          </a:prstGeom>
        </p:spPr>
        <p:txBody>
          <a:bodyPr wrap="square" rtlCol="0">
            <a:spAutoFit/>
          </a:bodyPr>
          <a:lstStyle/>
          <a:p>
            <a:pPr algn="ctr"/>
            <a:r>
              <a:rPr lang="en-US" sz="2800" b="1" dirty="0" smtClean="0">
                <a:solidFill>
                  <a:schemeClr val="accent5">
                    <a:lumMod val="75000"/>
                  </a:schemeClr>
                </a:solidFill>
                <a:latin typeface="Open Sans"/>
              </a:rPr>
              <a:t>Datapath</a:t>
            </a:r>
            <a:endParaRPr lang="en-US" sz="2800" b="1" dirty="0" smtClean="0">
              <a:solidFill>
                <a:schemeClr val="accent5">
                  <a:lumMod val="75000"/>
                </a:schemeClr>
              </a:solidFill>
              <a:latin typeface="Open Sans"/>
            </a:endParaRPr>
          </a:p>
          <a:p>
            <a:pPr algn="ctr"/>
            <a:r>
              <a:rPr lang="en-US" sz="2800" b="1" dirty="0" smtClean="0">
                <a:solidFill>
                  <a:schemeClr val="accent5">
                    <a:lumMod val="75000"/>
                  </a:schemeClr>
                </a:solidFill>
                <a:latin typeface="Open Sans"/>
              </a:rPr>
              <a:t>(multi-level implementation)</a:t>
            </a:r>
            <a:endParaRPr lang="en-US" sz="2800" dirty="0">
              <a:solidFill>
                <a:schemeClr val="accent5">
                  <a:lumMod val="7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2411760" y="361950"/>
            <a:ext cx="4055715" cy="707886"/>
          </a:xfrm>
          <a:prstGeom prst="rect">
            <a:avLst/>
          </a:prstGeom>
        </p:spPr>
        <p:txBody>
          <a:bodyPr wrap="square" rtlCol="0">
            <a:spAutoFit/>
          </a:bodyPr>
          <a:lstStyle/>
          <a:p>
            <a:pPr algn="ctr"/>
            <a:r>
              <a:rPr lang="en-US" sz="4000" dirty="0" smtClean="0">
                <a:solidFill>
                  <a:schemeClr val="accent5">
                    <a:lumMod val="75000"/>
                  </a:schemeClr>
                </a:solidFill>
                <a:latin typeface="Open Sans"/>
              </a:rPr>
              <a:t>ALU Design​</a:t>
            </a:r>
            <a:endParaRPr lang="en-US" sz="4000" dirty="0">
              <a:solidFill>
                <a:schemeClr val="accent5">
                  <a:lumMod val="7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2411760" y="361950"/>
            <a:ext cx="4055715" cy="707886"/>
          </a:xfrm>
          <a:prstGeom prst="rect">
            <a:avLst/>
          </a:prstGeom>
        </p:spPr>
        <p:txBody>
          <a:bodyPr wrap="square" rtlCol="0">
            <a:spAutoFit/>
          </a:bodyPr>
          <a:lstStyle/>
          <a:p>
            <a:pPr algn="ctr"/>
            <a:r>
              <a:rPr lang="en-US" sz="4000" b="1" dirty="0">
                <a:solidFill>
                  <a:schemeClr val="accent5">
                    <a:lumMod val="75000"/>
                  </a:schemeClr>
                </a:solidFill>
                <a:latin typeface="Open Sans"/>
              </a:rPr>
              <a:t>Control </a:t>
            </a:r>
            <a:r>
              <a:rPr lang="en-US" sz="4000" b="1" dirty="0" smtClean="0">
                <a:solidFill>
                  <a:schemeClr val="accent5">
                    <a:lumMod val="75000"/>
                  </a:schemeClr>
                </a:solidFill>
                <a:latin typeface="Open Sans"/>
              </a:rPr>
              <a:t>Unit</a:t>
            </a:r>
            <a:r>
              <a:rPr lang="en-US" sz="4000" dirty="0" smtClean="0">
                <a:solidFill>
                  <a:schemeClr val="accent5">
                    <a:lumMod val="75000"/>
                  </a:schemeClr>
                </a:solidFill>
                <a:latin typeface="Open Sans"/>
              </a:rPr>
              <a:t>​</a:t>
            </a:r>
            <a:endParaRPr lang="en-US" sz="4000" dirty="0">
              <a:solidFill>
                <a:schemeClr val="accent5">
                  <a:lumMod val="75000"/>
                </a:schemeClr>
              </a:solidFill>
            </a:endParaRPr>
          </a:p>
        </p:txBody>
      </p:sp>
      <p:sp>
        <p:nvSpPr>
          <p:cNvPr id="7" name="Content Placeholder 6"/>
          <p:cNvSpPr>
            <a:spLocks noGrp="1"/>
          </p:cNvSpPr>
          <p:nvPr>
            <p:ph idx="1"/>
          </p:nvPr>
        </p:nvSpPr>
        <p:spPr/>
        <p:txBody>
          <a:bodyPr/>
          <a:lstStyle/>
          <a:p>
            <a:pPr>
              <a:buFont typeface="+mj-lt"/>
              <a:buAutoNum type="arabicPeriod"/>
            </a:pPr>
            <a:r>
              <a:rPr lang="en-IN" dirty="0" err="1" smtClean="0"/>
              <a:t>PCout</a:t>
            </a:r>
            <a:r>
              <a:rPr lang="en-IN" dirty="0" smtClean="0"/>
              <a:t> , R=B , </a:t>
            </a:r>
            <a:r>
              <a:rPr lang="en-IN" dirty="0" err="1" smtClean="0"/>
              <a:t>MARin</a:t>
            </a:r>
            <a:r>
              <a:rPr lang="en-IN" dirty="0" smtClean="0"/>
              <a:t> , Read , </a:t>
            </a:r>
            <a:r>
              <a:rPr lang="en-IN" dirty="0" err="1" smtClean="0"/>
              <a:t>IncPC</a:t>
            </a:r>
            <a:endParaRPr lang="en-IN" dirty="0" smtClean="0"/>
          </a:p>
          <a:p>
            <a:pPr>
              <a:buFont typeface="+mj-lt"/>
              <a:buAutoNum type="arabicPeriod"/>
            </a:pPr>
            <a:r>
              <a:rPr lang="en-IN" dirty="0" smtClean="0"/>
              <a:t>WMFC</a:t>
            </a:r>
          </a:p>
          <a:p>
            <a:pPr>
              <a:buFont typeface="+mj-lt"/>
              <a:buAutoNum type="arabicPeriod"/>
            </a:pPr>
            <a:r>
              <a:rPr lang="en-IN" dirty="0" err="1" smtClean="0"/>
              <a:t>MDRoutB</a:t>
            </a:r>
            <a:r>
              <a:rPr lang="en-IN" dirty="0" smtClean="0"/>
              <a:t> , R=B , </a:t>
            </a:r>
            <a:r>
              <a:rPr lang="en-IN" dirty="0" err="1" smtClean="0"/>
              <a:t>IRin</a:t>
            </a:r>
            <a:endParaRPr lang="en-IN" dirty="0" smtClean="0"/>
          </a:p>
          <a:p>
            <a:pPr>
              <a:buFont typeface="+mj-lt"/>
              <a:buAutoNum type="arabicPeriod"/>
            </a:pPr>
            <a:r>
              <a:rPr lang="en-IN" dirty="0" smtClean="0"/>
              <a:t>Branch to starting address of  appropriate </a:t>
            </a:r>
            <a:r>
              <a:rPr lang="en-IN" dirty="0" err="1" smtClean="0"/>
              <a:t>microroutine</a:t>
            </a:r>
            <a:endParaRPr lang="en-IN" dirty="0" smtClean="0"/>
          </a:p>
          <a:p>
            <a:pPr>
              <a:buNone/>
            </a:pPr>
            <a:endParaRPr lang="en-IN" dirty="0" smtClean="0"/>
          </a:p>
          <a:p>
            <a:pPr>
              <a:buNone/>
            </a:pPr>
            <a:r>
              <a:rPr lang="en-IN" dirty="0" smtClean="0"/>
              <a:t>Add R4 , R5:</a:t>
            </a:r>
          </a:p>
          <a:p>
            <a:endParaRPr lang="en-IN" dirty="0" smtClean="0"/>
          </a:p>
          <a:p>
            <a:endParaRPr lang="en-IN" dirty="0" smtClean="0"/>
          </a:p>
          <a:p>
            <a:pPr>
              <a:buFont typeface="+mj-lt"/>
              <a:buAutoNum type="arabicPeriod"/>
            </a:pPr>
            <a:endParaRPr lang="en-IN" dirty="0" smtClean="0"/>
          </a:p>
          <a:p>
            <a:pPr>
              <a:buFont typeface="+mj-lt"/>
              <a:buAutoNum type="arabicPeriod"/>
            </a:pPr>
            <a:endParaRPr lang="en-IN"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chemeClr val="accent5">
                    <a:lumMod val="75000"/>
                  </a:schemeClr>
                </a:solidFill>
                <a:latin typeface="+mn-lt"/>
                <a:ea typeface="+mn-ea"/>
                <a:cs typeface="+mn-cs"/>
              </a:rPr>
              <a:t>Introduction</a:t>
            </a:r>
          </a:p>
        </p:txBody>
      </p:sp>
      <p:sp>
        <p:nvSpPr>
          <p:cNvPr id="3" name="Content Placeholder 2"/>
          <p:cNvSpPr>
            <a:spLocks noGrp="1"/>
          </p:cNvSpPr>
          <p:nvPr>
            <p:ph sz="half" idx="1"/>
          </p:nvPr>
        </p:nvSpPr>
        <p:spPr>
          <a:xfrm>
            <a:off x="539552" y="1412776"/>
            <a:ext cx="8136904" cy="2304256"/>
          </a:xfrm>
        </p:spPr>
        <p:txBody>
          <a:bodyPr>
            <a:normAutofit/>
          </a:bodyPr>
          <a:lstStyle/>
          <a:p>
            <a:pPr>
              <a:buNone/>
            </a:pPr>
            <a:r>
              <a:rPr lang="en-IN" dirty="0"/>
              <a:t>We are designing an Instruction Set Architecture for a 16-bit machine for Fire Control System for a multi storey building which can handle various situations.</a:t>
            </a:r>
          </a:p>
          <a:p>
            <a:pPr>
              <a:buNone/>
            </a:pPr>
            <a:endParaRPr lang="en-IN" dirty="0"/>
          </a:p>
          <a:p>
            <a:pPr>
              <a:buNone/>
            </a:pPr>
            <a:r>
              <a:rPr lang="en-IN" dirty="0"/>
              <a:t>Contents of project:</a:t>
            </a:r>
          </a:p>
        </p:txBody>
      </p:sp>
      <p:sp>
        <p:nvSpPr>
          <p:cNvPr id="4" name="Content Placeholder 3"/>
          <p:cNvSpPr>
            <a:spLocks noGrp="1"/>
          </p:cNvSpPr>
          <p:nvPr>
            <p:ph sz="half" idx="2"/>
          </p:nvPr>
        </p:nvSpPr>
        <p:spPr>
          <a:xfrm>
            <a:off x="4644008" y="3717032"/>
            <a:ext cx="4083423" cy="1933575"/>
          </a:xfrm>
        </p:spPr>
        <p:txBody>
          <a:bodyPr vert="horz" lIns="91440" tIns="45720" rIns="91440" bIns="45720" rtlCol="0" anchor="t">
            <a:normAutofit/>
          </a:bodyPr>
          <a:lstStyle/>
          <a:p>
            <a:r>
              <a:rPr lang="en-IN" dirty="0">
                <a:solidFill>
                  <a:srgbClr val="000000"/>
                </a:solidFill>
              </a:rPr>
              <a:t>Data Types</a:t>
            </a:r>
            <a:endParaRPr lang="en-IN" dirty="0">
              <a:solidFill>
                <a:schemeClr val="bg2">
                  <a:lumMod val="90000"/>
                </a:schemeClr>
              </a:solidFill>
            </a:endParaRPr>
          </a:p>
          <a:p>
            <a:r>
              <a:rPr lang="en-IN" dirty="0">
                <a:solidFill>
                  <a:srgbClr val="000000"/>
                </a:solidFill>
              </a:rPr>
              <a:t>Addressing Modes</a:t>
            </a:r>
            <a:endParaRPr lang="en-IN" dirty="0">
              <a:solidFill>
                <a:schemeClr val="bg2">
                  <a:lumMod val="90000"/>
                </a:schemeClr>
              </a:solidFill>
            </a:endParaRPr>
          </a:p>
          <a:p>
            <a:r>
              <a:rPr lang="en-IN" dirty="0">
                <a:solidFill>
                  <a:srgbClr val="000000"/>
                </a:solidFill>
              </a:rPr>
              <a:t>Instruction Types</a:t>
            </a:r>
            <a:endParaRPr lang="en-IN" dirty="0">
              <a:solidFill>
                <a:schemeClr val="bg2">
                  <a:lumMod val="90000"/>
                </a:schemeClr>
              </a:solidFill>
            </a:endParaRPr>
          </a:p>
          <a:p>
            <a:r>
              <a:rPr lang="en-IN" dirty="0">
                <a:solidFill>
                  <a:srgbClr val="000000"/>
                </a:solidFill>
              </a:rPr>
              <a:t>Control Flow</a:t>
            </a:r>
            <a:endParaRPr lang="en-IN" dirty="0">
              <a:solidFill>
                <a:schemeClr val="bg2">
                  <a:lumMod val="90000"/>
                </a:schemeClr>
              </a:solidFill>
            </a:endParaRPr>
          </a:p>
        </p:txBody>
      </p:sp>
      <p:sp>
        <p:nvSpPr>
          <p:cNvPr id="7" name="Content Placeholder 3"/>
          <p:cNvSpPr txBox="1">
            <a:spLocks/>
          </p:cNvSpPr>
          <p:nvPr/>
        </p:nvSpPr>
        <p:spPr>
          <a:xfrm>
            <a:off x="763588" y="3725863"/>
            <a:ext cx="4083423" cy="1933575"/>
          </a:xfrm>
          <a:prstGeom prst="rect">
            <a:avLst/>
          </a:prstGeom>
        </p:spPr>
        <p:txBody>
          <a:bodyPr vert="horz" lIns="91440" tIns="45720" rIns="91440" bIns="45720" rtlCol="0" anchor="t">
            <a:normAutofit lnSpcReduction="10000"/>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IN" sz="1800" b="0" i="0" u="none" strike="noStrike" kern="1200" cap="none" spc="0" normalizeH="0" baseline="0" noProof="0" dirty="0">
                <a:ln>
                  <a:noFill/>
                </a:ln>
                <a:solidFill>
                  <a:srgbClr val="000000"/>
                </a:solidFill>
                <a:effectLst/>
                <a:uLnTx/>
                <a:uFillTx/>
                <a:latin typeface="+mn-lt"/>
                <a:ea typeface="+mn-ea"/>
                <a:cs typeface="+mn-cs"/>
              </a:rPr>
              <a:t>Functions</a:t>
            </a:r>
            <a:endParaRPr kumimoji="0" lang="en-IN" sz="1800" b="0" i="0" u="none" strike="noStrike" kern="1200" cap="none" spc="0" normalizeH="0" baseline="0" noProof="0" dirty="0">
              <a:ln>
                <a:noFill/>
              </a:ln>
              <a:solidFill>
                <a:schemeClr val="bg2">
                  <a:lumMod val="90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IN" sz="1800" b="0" i="0" u="none" strike="noStrike" kern="1200" cap="none" spc="0" normalizeH="0" baseline="0" noProof="0" dirty="0">
                <a:ln>
                  <a:noFill/>
                </a:ln>
                <a:solidFill>
                  <a:srgbClr val="000000"/>
                </a:solidFill>
                <a:effectLst/>
                <a:uLnTx/>
                <a:uFillTx/>
                <a:latin typeface="+mn-lt"/>
                <a:ea typeface="+mn-ea"/>
                <a:cs typeface="+mn-cs"/>
              </a:rPr>
              <a:t>Memory Model</a:t>
            </a:r>
            <a:endParaRPr kumimoji="0" lang="en-IN" sz="1800" b="0" i="0" u="none" strike="noStrike" kern="1200" cap="none" spc="0" normalizeH="0" baseline="0" noProof="0" dirty="0">
              <a:ln>
                <a:noFill/>
              </a:ln>
              <a:solidFill>
                <a:schemeClr val="bg2">
                  <a:lumMod val="90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IN" sz="1800" b="0" i="0" u="none" strike="noStrike" kern="1200" cap="none" spc="0" normalizeH="0" baseline="0" noProof="0" dirty="0">
                <a:ln>
                  <a:noFill/>
                </a:ln>
                <a:solidFill>
                  <a:srgbClr val="000000"/>
                </a:solidFill>
                <a:effectLst/>
                <a:uLnTx/>
                <a:uFillTx/>
                <a:latin typeface="+mn-lt"/>
                <a:ea typeface="+mn-ea"/>
                <a:cs typeface="+mn-cs"/>
              </a:rPr>
              <a:t>Registers </a:t>
            </a:r>
            <a:endParaRPr kumimoji="0" lang="en-IN" sz="1800" b="0" i="0" u="none" strike="noStrike" kern="1200" cap="none" spc="0" normalizeH="0" baseline="0" noProof="0" dirty="0">
              <a:ln>
                <a:noFill/>
              </a:ln>
              <a:solidFill>
                <a:schemeClr val="bg2">
                  <a:lumMod val="90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IN" sz="1800" b="0" i="0" u="none" strike="noStrike" kern="1200" cap="none" spc="0" normalizeH="0" baseline="0" noProof="0" dirty="0">
                <a:ln>
                  <a:noFill/>
                </a:ln>
                <a:solidFill>
                  <a:srgbClr val="000000"/>
                </a:solidFill>
                <a:effectLst/>
                <a:uLnTx/>
                <a:uFillTx/>
                <a:latin typeface="+mn-lt"/>
                <a:ea typeface="+mn-ea"/>
                <a:cs typeface="+mn-cs"/>
              </a:rPr>
              <a:t>Instruction Format</a:t>
            </a:r>
            <a:endParaRPr kumimoji="0" lang="en-IN" sz="1800" b="0" i="0" u="none" strike="noStrike" kern="1200" cap="none" spc="0" normalizeH="0" baseline="0" noProof="0" dirty="0">
              <a:ln>
                <a:noFill/>
              </a:ln>
              <a:solidFill>
                <a:schemeClr val="bg2">
                  <a:lumMod val="90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IN" sz="1800" b="0" i="0" u="none" strike="noStrike" kern="1200" cap="none" spc="0" normalizeH="0" baseline="0" noProof="0" dirty="0">
                <a:ln>
                  <a:noFill/>
                </a:ln>
                <a:solidFill>
                  <a:srgbClr val="000000"/>
                </a:solidFill>
                <a:effectLst/>
                <a:uLnTx/>
                <a:uFillTx/>
                <a:latin typeface="+mn-lt"/>
                <a:ea typeface="+mn-ea"/>
                <a:cs typeface="+mn-cs"/>
              </a:rPr>
              <a:t>Instruction Design</a:t>
            </a:r>
            <a:endParaRPr kumimoji="0" lang="en-IN" sz="1800" b="0" i="0" u="none" strike="noStrike" kern="1200" cap="none" spc="0" normalizeH="0" baseline="0" noProof="0" dirty="0">
              <a:ln>
                <a:noFill/>
              </a:ln>
              <a:solidFill>
                <a:schemeClr val="bg2">
                  <a:lumMod val="9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620000" cy="914400"/>
          </a:xfrm>
        </p:spPr>
        <p:txBody>
          <a:bodyPr>
            <a:normAutofit/>
          </a:bodyPr>
          <a:lstStyle/>
          <a:p>
            <a:pPr algn="ctr"/>
            <a:r>
              <a:rPr lang="en-US" sz="4000" b="1" dirty="0">
                <a:solidFill>
                  <a:schemeClr val="accent5">
                    <a:lumMod val="75000"/>
                  </a:schemeClr>
                </a:solidFill>
                <a:latin typeface="Open Sans"/>
                <a:ea typeface="Open Sans"/>
                <a:cs typeface="Open Sans"/>
                <a:sym typeface="Open Sans"/>
              </a:rPr>
              <a:t>Functions</a:t>
            </a:r>
            <a:endParaRPr lang="en-US" sz="4000" b="1" dirty="0">
              <a:solidFill>
                <a:schemeClr val="accent5">
                  <a:lumMod val="75000"/>
                </a:schemeClr>
              </a:solidFill>
            </a:endParaRPr>
          </a:p>
        </p:txBody>
      </p:sp>
      <p:sp>
        <p:nvSpPr>
          <p:cNvPr id="3" name="Content Placeholder 2"/>
          <p:cNvSpPr>
            <a:spLocks noGrp="1"/>
          </p:cNvSpPr>
          <p:nvPr>
            <p:ph idx="1"/>
          </p:nvPr>
        </p:nvSpPr>
        <p:spPr>
          <a:xfrm>
            <a:off x="838200" y="1219200"/>
            <a:ext cx="7620000" cy="5334000"/>
          </a:xfrm>
        </p:spPr>
        <p:txBody>
          <a:bodyPr>
            <a:normAutofit fontScale="92500" lnSpcReduction="10000"/>
          </a:bodyPr>
          <a:lstStyle/>
          <a:p>
            <a:pPr marL="349250" indent="-285750">
              <a:spcBef>
                <a:spcPts val="0"/>
              </a:spcBef>
              <a:buClr>
                <a:schemeClr val="lt2"/>
              </a:buClr>
              <a:buSzPct val="79166"/>
            </a:pPr>
            <a:r>
              <a:rPr lang="en-US" b="1" dirty="0">
                <a:latin typeface="Open Sans"/>
                <a:ea typeface="Open Sans"/>
                <a:cs typeface="Open Sans"/>
                <a:sym typeface="Open Sans"/>
              </a:rPr>
              <a:t>GatesControl()</a:t>
            </a:r>
            <a:r>
              <a:rPr lang="en-US" sz="2000" b="1" dirty="0">
                <a:latin typeface="Open Sans"/>
                <a:ea typeface="Open Sans"/>
                <a:cs typeface="Open Sans"/>
                <a:sym typeface="Open Sans"/>
              </a:rPr>
              <a:t> : </a:t>
            </a:r>
            <a:r>
              <a:rPr lang="en-US" sz="2000" b="1" dirty="0">
                <a:latin typeface="Corbel"/>
                <a:ea typeface="Corbel"/>
                <a:cs typeface="Corbel"/>
                <a:sym typeface="Corbel"/>
              </a:rPr>
              <a:t> </a:t>
            </a:r>
            <a:r>
              <a:rPr lang="en-US" dirty="0">
                <a:latin typeface="Corbel"/>
                <a:ea typeface="Corbel"/>
                <a:cs typeface="Corbel"/>
                <a:sym typeface="Corbel"/>
              </a:rPr>
              <a:t>This function control the gates of which gates to close and which to close at the time of emergency.</a:t>
            </a:r>
          </a:p>
          <a:p>
            <a:pPr marL="411163" indent="-347663">
              <a:spcBef>
                <a:spcPts val="0"/>
              </a:spcBef>
              <a:buClr>
                <a:schemeClr val="lt2"/>
              </a:buClr>
              <a:buSzPct val="79166"/>
            </a:pPr>
            <a:endParaRPr lang="en-US" dirty="0">
              <a:latin typeface="Corbel"/>
              <a:ea typeface="Corbel"/>
              <a:cs typeface="Corbel"/>
              <a:sym typeface="Corbel"/>
            </a:endParaRPr>
          </a:p>
          <a:p>
            <a:pPr marL="411163" indent="-379413">
              <a:spcBef>
                <a:spcPts val="700"/>
              </a:spcBef>
              <a:buClr>
                <a:schemeClr val="lt2"/>
              </a:buClr>
            </a:pPr>
            <a:r>
              <a:rPr lang="en-US" b="1" dirty="0">
                <a:latin typeface="Open Sans" panose="020B0604020202020204" charset="0"/>
                <a:ea typeface="Open Sans" panose="020B0604020202020204" charset="0"/>
                <a:cs typeface="Open Sans" panose="020B0604020202020204" charset="0"/>
                <a:sym typeface="Corbel"/>
              </a:rPr>
              <a:t>FaultHandler</a:t>
            </a:r>
            <a:r>
              <a:rPr lang="en-US" b="1" dirty="0">
                <a:latin typeface="Corbel"/>
                <a:ea typeface="Corbel"/>
                <a:cs typeface="Corbel"/>
                <a:sym typeface="Corbel"/>
              </a:rPr>
              <a:t>() : </a:t>
            </a:r>
            <a:r>
              <a:rPr lang="en-US" dirty="0">
                <a:latin typeface="Corbel"/>
                <a:ea typeface="Corbel"/>
                <a:cs typeface="Corbel"/>
                <a:sym typeface="Corbel"/>
              </a:rPr>
              <a:t>This function provides in which zone of the building the fault happened and how severe the fire. It uses the smoke and temperature detector which provides the details of room/area.</a:t>
            </a:r>
          </a:p>
          <a:p>
            <a:pPr marL="411163" indent="-379413">
              <a:spcBef>
                <a:spcPts val="700"/>
              </a:spcBef>
              <a:buClr>
                <a:schemeClr val="lt2"/>
              </a:buClr>
            </a:pPr>
            <a:endParaRPr lang="en-US" dirty="0">
              <a:latin typeface="Corbel"/>
              <a:ea typeface="Corbel"/>
              <a:cs typeface="Corbel"/>
              <a:sym typeface="Corbel"/>
            </a:endParaRPr>
          </a:p>
          <a:p>
            <a:pPr marL="434975">
              <a:spcBef>
                <a:spcPts val="700"/>
              </a:spcBef>
              <a:buClr>
                <a:schemeClr val="lt2"/>
              </a:buClr>
            </a:pPr>
            <a:r>
              <a:rPr lang="en-US" b="1" dirty="0">
                <a:latin typeface="Open Sans"/>
                <a:ea typeface="Open Sans"/>
                <a:cs typeface="Open Sans"/>
                <a:sym typeface="Open Sans"/>
              </a:rPr>
              <a:t>RecallElevator() : </a:t>
            </a:r>
            <a:r>
              <a:rPr lang="en-US" dirty="0">
                <a:latin typeface="Corbel"/>
                <a:ea typeface="Open Sans"/>
                <a:cs typeface="Open Sans"/>
                <a:sym typeface="Corbel"/>
              </a:rPr>
              <a:t>It recalls the elevator to a safe floor away from the affected zone of the building. It works on the information provided by FaultIndicator  function.</a:t>
            </a:r>
            <a:endParaRPr lang="en-US" dirty="0">
              <a:latin typeface="Corbel"/>
              <a:ea typeface="Corbel"/>
              <a:cs typeface="Corbel"/>
              <a:sym typeface="Corbel"/>
            </a:endParaRPr>
          </a:p>
          <a:p>
            <a:pPr marL="434975">
              <a:spcBef>
                <a:spcPts val="700"/>
              </a:spcBef>
              <a:buClr>
                <a:schemeClr val="lt2"/>
              </a:buClr>
            </a:pPr>
            <a:endParaRPr lang="en-US" dirty="0">
              <a:latin typeface="Corbel"/>
              <a:ea typeface="Corbel"/>
              <a:cs typeface="Corbel"/>
              <a:sym typeface="Corbel"/>
            </a:endParaRPr>
          </a:p>
          <a:p>
            <a:pPr marL="411163" indent="-379413">
              <a:spcBef>
                <a:spcPts val="700"/>
              </a:spcBef>
              <a:buClr>
                <a:schemeClr val="lt2"/>
              </a:buClr>
            </a:pPr>
            <a:r>
              <a:rPr lang="en-US" dirty="0">
                <a:latin typeface="Corbel"/>
                <a:ea typeface="Corbel"/>
                <a:cs typeface="Corbel"/>
                <a:sym typeface="Corbel"/>
              </a:rPr>
              <a:t> </a:t>
            </a:r>
            <a:r>
              <a:rPr lang="en-US" b="1" dirty="0">
                <a:latin typeface="Open Sans"/>
                <a:ea typeface="Open Sans"/>
                <a:cs typeface="Open Sans"/>
                <a:sym typeface="Corbel"/>
              </a:rPr>
              <a:t>PowerController</a:t>
            </a:r>
            <a:r>
              <a:rPr lang="en-US" b="1" dirty="0">
                <a:latin typeface="Corbel"/>
                <a:ea typeface="Corbel"/>
                <a:cs typeface="Corbel"/>
                <a:sym typeface="Corbel"/>
              </a:rPr>
              <a:t>() :  </a:t>
            </a:r>
            <a:r>
              <a:rPr lang="en-US" dirty="0">
                <a:latin typeface="Corbel"/>
                <a:ea typeface="Corbel"/>
                <a:cs typeface="Corbel"/>
                <a:sym typeface="Corbel"/>
              </a:rPr>
              <a:t>This function shut down all the power sources that can further increase the effect of fire. The information of risky power sources are already provided to the system.</a:t>
            </a:r>
          </a:p>
          <a:p>
            <a:pPr marL="411163" indent="-379413">
              <a:spcBef>
                <a:spcPts val="700"/>
              </a:spcBef>
              <a:buClr>
                <a:schemeClr val="lt2"/>
              </a:buClr>
            </a:pPr>
            <a:endParaRPr lang="en-US" dirty="0">
              <a:latin typeface="Corbel"/>
              <a:ea typeface="Corbel"/>
              <a:cs typeface="Corbel"/>
              <a:sym typeface="Corbel"/>
            </a:endParaRPr>
          </a:p>
          <a:p>
            <a:pPr marL="411163" indent="-379413">
              <a:spcBef>
                <a:spcPts val="700"/>
              </a:spcBef>
              <a:buClr>
                <a:schemeClr val="lt2"/>
              </a:buClr>
            </a:pPr>
            <a:r>
              <a:rPr lang="en-US" b="1" dirty="0">
                <a:latin typeface="Open Sans" panose="020B0604020202020204" charset="0"/>
                <a:ea typeface="Corbel"/>
                <a:cs typeface="Corbel"/>
                <a:sym typeface="Corbel"/>
              </a:rPr>
              <a:t>EmergencyCall</a:t>
            </a:r>
            <a:r>
              <a:rPr lang="en-US" b="1" dirty="0">
                <a:latin typeface="Corbel"/>
                <a:ea typeface="Corbel"/>
                <a:cs typeface="Corbel"/>
                <a:sym typeface="Corbel"/>
              </a:rPr>
              <a:t>() </a:t>
            </a:r>
            <a:r>
              <a:rPr lang="en-US" dirty="0">
                <a:latin typeface="Corbel"/>
                <a:ea typeface="Corbel"/>
                <a:cs typeface="Corbel"/>
                <a:sym typeface="Corbel"/>
              </a:rPr>
              <a:t>: As soon as the fault indicator confirms tha fault an automatic call and information  regarding the location is  sent to the rescue team .</a:t>
            </a:r>
          </a:p>
          <a:p>
            <a:endParaRPr lang="en-US" dirty="0"/>
          </a:p>
        </p:txBody>
      </p:sp>
    </p:spTree>
    <p:extLst>
      <p:ext uri="{BB962C8B-B14F-4D97-AF65-F5344CB8AC3E}">
        <p14:creationId xmlns:p14="http://schemas.microsoft.com/office/powerpoint/2010/main" xmlns="" val="334761922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620000" cy="914400"/>
          </a:xfrm>
        </p:spPr>
        <p:txBody>
          <a:bodyPr>
            <a:normAutofit/>
          </a:bodyPr>
          <a:lstStyle/>
          <a:p>
            <a:pPr algn="ctr"/>
            <a:r>
              <a:rPr lang="en-US" sz="4000" dirty="0">
                <a:solidFill>
                  <a:schemeClr val="accent5">
                    <a:lumMod val="75000"/>
                  </a:schemeClr>
                </a:solidFill>
                <a:latin typeface="Open Sans"/>
                <a:ea typeface="Open Sans"/>
                <a:cs typeface="Open Sans"/>
                <a:sym typeface="Open Sans"/>
              </a:rPr>
              <a:t>Functions</a:t>
            </a:r>
            <a:endParaRPr lang="en-US" sz="4000" dirty="0">
              <a:solidFill>
                <a:schemeClr val="accent5">
                  <a:lumMod val="75000"/>
                </a:schemeClr>
              </a:solidFill>
            </a:endParaRPr>
          </a:p>
        </p:txBody>
      </p:sp>
      <p:sp>
        <p:nvSpPr>
          <p:cNvPr id="3" name="Content Placeholder 2"/>
          <p:cNvSpPr>
            <a:spLocks noGrp="1"/>
          </p:cNvSpPr>
          <p:nvPr>
            <p:ph idx="1"/>
          </p:nvPr>
        </p:nvSpPr>
        <p:spPr>
          <a:xfrm>
            <a:off x="838200" y="908720"/>
            <a:ext cx="7620000" cy="5644480"/>
          </a:xfrm>
        </p:spPr>
        <p:txBody>
          <a:bodyPr>
            <a:normAutofit fontScale="77500" lnSpcReduction="20000"/>
          </a:bodyPr>
          <a:lstStyle/>
          <a:p>
            <a:pPr marL="685800">
              <a:spcBef>
                <a:spcPts val="0"/>
              </a:spcBef>
              <a:buClr>
                <a:schemeClr val="lt2"/>
              </a:buClr>
              <a:buFont typeface="Wingdings" panose="05000000000000000000" pitchFamily="2" charset="2"/>
              <a:buChar char="Ø"/>
            </a:pPr>
            <a:endParaRPr lang="en-US" sz="2200" dirty="0">
              <a:latin typeface="Corbel" panose="020B0503020204020204" pitchFamily="34" charset="0"/>
            </a:endParaRPr>
          </a:p>
          <a:p>
            <a:pPr marL="411163" indent="-379413">
              <a:spcBef>
                <a:spcPts val="0"/>
              </a:spcBef>
              <a:buClr>
                <a:schemeClr val="lt2"/>
              </a:buClr>
              <a:buFont typeface="Wingdings" panose="05000000000000000000" pitchFamily="2" charset="2"/>
              <a:buChar char="Ø"/>
            </a:pPr>
            <a:r>
              <a:rPr lang="en-US" sz="2200" b="1" dirty="0">
                <a:latin typeface="Open Sans" panose="020B0604020202020204" charset="0"/>
                <a:ea typeface="Corbel"/>
                <a:cs typeface="Corbel"/>
                <a:sym typeface="Corbel"/>
              </a:rPr>
              <a:t>PathIndicator</a:t>
            </a:r>
            <a:r>
              <a:rPr lang="en-US" sz="2200" dirty="0">
                <a:latin typeface="Corbel" panose="020B0503020204020204" pitchFamily="34" charset="0"/>
                <a:ea typeface="Corbel"/>
                <a:cs typeface="Corbel"/>
                <a:sym typeface="Corbel"/>
              </a:rPr>
              <a:t>() : This function turn on the emergency lights which shows the exit path to the people struck in the building and opens all the ventilator in the affected area.</a:t>
            </a:r>
          </a:p>
          <a:p>
            <a:pPr marL="411163" indent="-379413">
              <a:spcBef>
                <a:spcPts val="0"/>
              </a:spcBef>
              <a:buClr>
                <a:schemeClr val="lt2"/>
              </a:buClr>
              <a:buFont typeface="Wingdings" panose="05000000000000000000" pitchFamily="2" charset="2"/>
              <a:buChar char="Ø"/>
            </a:pPr>
            <a:endParaRPr lang="en-US" sz="2200" dirty="0">
              <a:latin typeface="Corbel" panose="020B0503020204020204" pitchFamily="34" charset="0"/>
              <a:ea typeface="Corbel"/>
              <a:cs typeface="Corbel"/>
              <a:sym typeface="Corbel"/>
            </a:endParaRPr>
          </a:p>
          <a:p>
            <a:pPr marL="411163" indent="-379413">
              <a:spcBef>
                <a:spcPts val="700"/>
              </a:spcBef>
              <a:buClr>
                <a:schemeClr val="lt2"/>
              </a:buClr>
              <a:buFont typeface="Wingdings" panose="05000000000000000000" pitchFamily="2" charset="2"/>
              <a:buChar char="Ø"/>
            </a:pPr>
            <a:r>
              <a:rPr lang="en-US" sz="2200" b="1" dirty="0">
                <a:latin typeface="Open Sans" panose="020B0604020202020204" charset="0"/>
                <a:ea typeface="Corbel"/>
                <a:cs typeface="Corbel"/>
                <a:sym typeface="Corbel"/>
              </a:rPr>
              <a:t>WaterEjector</a:t>
            </a:r>
            <a:r>
              <a:rPr lang="en-US" sz="2200" dirty="0">
                <a:latin typeface="Corbel" panose="020B0503020204020204" pitchFamily="34" charset="0"/>
                <a:ea typeface="Corbel"/>
                <a:cs typeface="Corbel"/>
                <a:sym typeface="Corbel"/>
              </a:rPr>
              <a:t>() :  It ejects the water in the affected area according to the severeness of the fire.</a:t>
            </a:r>
          </a:p>
          <a:p>
            <a:pPr marL="411163" indent="-379413">
              <a:spcBef>
                <a:spcPts val="700"/>
              </a:spcBef>
              <a:buClr>
                <a:schemeClr val="lt2"/>
              </a:buClr>
              <a:buFont typeface="Wingdings" panose="05000000000000000000" pitchFamily="2" charset="2"/>
              <a:buChar char="Ø"/>
            </a:pPr>
            <a:endParaRPr lang="en-US" sz="2200" dirty="0">
              <a:latin typeface="Corbel" panose="020B0503020204020204" pitchFamily="34" charset="0"/>
              <a:ea typeface="Corbel"/>
              <a:cs typeface="Corbel"/>
              <a:sym typeface="Corbel"/>
            </a:endParaRPr>
          </a:p>
          <a:p>
            <a:pPr marL="411163" indent="-379413">
              <a:spcBef>
                <a:spcPts val="700"/>
              </a:spcBef>
              <a:buClr>
                <a:schemeClr val="lt2"/>
              </a:buClr>
              <a:buFont typeface="Wingdings" panose="05000000000000000000" pitchFamily="2" charset="2"/>
              <a:buChar char="Ø"/>
            </a:pPr>
            <a:r>
              <a:rPr lang="en-US" sz="2200" b="1" dirty="0">
                <a:latin typeface="Open Sans" panose="020B0604020202020204" charset="0"/>
                <a:ea typeface="Open Sans" panose="020B0604020202020204" charset="0"/>
                <a:cs typeface="Open Sans" panose="020B0604020202020204" charset="0"/>
                <a:sym typeface="Corbel"/>
              </a:rPr>
              <a:t>Co</a:t>
            </a:r>
            <a:r>
              <a:rPr lang="en-US" sz="2200" b="1" baseline="-25000" dirty="0">
                <a:latin typeface="Open Sans" panose="020B0604020202020204" charset="0"/>
                <a:ea typeface="Open Sans" panose="020B0604020202020204" charset="0"/>
                <a:cs typeface="Open Sans" panose="020B0604020202020204" charset="0"/>
                <a:sym typeface="Corbel"/>
              </a:rPr>
              <a:t>2</a:t>
            </a:r>
            <a:r>
              <a:rPr lang="en-US" sz="2200" b="1" dirty="0">
                <a:latin typeface="Open Sans" panose="020B0604020202020204" charset="0"/>
                <a:ea typeface="Open Sans" panose="020B0604020202020204" charset="0"/>
                <a:cs typeface="Open Sans" panose="020B0604020202020204" charset="0"/>
                <a:sym typeface="Corbel"/>
              </a:rPr>
              <a:t>Ejector</a:t>
            </a:r>
            <a:r>
              <a:rPr lang="en-US" sz="2200" dirty="0">
                <a:latin typeface="Corbel" panose="020B0503020204020204" pitchFamily="34" charset="0"/>
                <a:ea typeface="Corbel"/>
                <a:cs typeface="Corbel"/>
                <a:sym typeface="Corbel"/>
              </a:rPr>
              <a:t>() : It ejects the water in the affected area according to the severeness of the fire.</a:t>
            </a:r>
          </a:p>
          <a:p>
            <a:pPr marL="411163" indent="-379413">
              <a:spcBef>
                <a:spcPts val="700"/>
              </a:spcBef>
              <a:buClr>
                <a:schemeClr val="lt2"/>
              </a:buClr>
              <a:buFont typeface="Wingdings" panose="05000000000000000000" pitchFamily="2" charset="2"/>
              <a:buChar char="Ø"/>
            </a:pPr>
            <a:endParaRPr lang="en-US" sz="2200" dirty="0">
              <a:latin typeface="Corbel" panose="020B0503020204020204" pitchFamily="34" charset="0"/>
              <a:ea typeface="Corbel"/>
              <a:cs typeface="Corbel"/>
              <a:sym typeface="Corbel"/>
            </a:endParaRPr>
          </a:p>
          <a:p>
            <a:pPr marL="411163" indent="-379413">
              <a:spcBef>
                <a:spcPts val="700"/>
              </a:spcBef>
              <a:buClr>
                <a:schemeClr val="lt2"/>
              </a:buClr>
              <a:buFont typeface="Wingdings" panose="05000000000000000000" pitchFamily="2" charset="2"/>
              <a:buChar char="Ø"/>
            </a:pPr>
            <a:r>
              <a:rPr lang="en-US" sz="2200" b="1" dirty="0">
                <a:latin typeface="Open Sans" panose="020B0604020202020204" charset="0"/>
                <a:ea typeface="Open Sans" panose="020B0604020202020204" charset="0"/>
                <a:cs typeface="Open Sans" panose="020B0604020202020204" charset="0"/>
                <a:sym typeface="Corbel"/>
              </a:rPr>
              <a:t>Alarm</a:t>
            </a:r>
            <a:r>
              <a:rPr lang="en-US" sz="2200" dirty="0">
                <a:latin typeface="Corbel" panose="020B0503020204020204" pitchFamily="34" charset="0"/>
                <a:ea typeface="Corbel"/>
                <a:cs typeface="Corbel"/>
                <a:sym typeface="Corbel"/>
              </a:rPr>
              <a:t>() : This Function buzzes the alarm and aware the other people in the building.</a:t>
            </a:r>
            <a:endParaRPr lang="en-US" sz="2200" dirty="0">
              <a:latin typeface="Corbel" panose="020B0503020204020204" pitchFamily="34" charset="0"/>
            </a:endParaRPr>
          </a:p>
          <a:p>
            <a:pPr marL="411162" indent="-379412">
              <a:spcBef>
                <a:spcPts val="700"/>
              </a:spcBef>
              <a:buClr>
                <a:schemeClr val="lt2"/>
              </a:buClr>
              <a:buFont typeface="Wingdings" panose="05000000000000000000" pitchFamily="2" charset="2"/>
              <a:buChar char="Ø"/>
            </a:pPr>
            <a:endParaRPr lang="en-US" sz="2200" dirty="0">
              <a:latin typeface="Corbel" panose="020B0503020204020204" pitchFamily="34" charset="0"/>
              <a:ea typeface="Corbel"/>
              <a:cs typeface="Corbel"/>
              <a:sym typeface="Corbel"/>
            </a:endParaRPr>
          </a:p>
          <a:p>
            <a:pPr marL="411163" indent="-379413">
              <a:spcBef>
                <a:spcPts val="700"/>
              </a:spcBef>
              <a:buClr>
                <a:schemeClr val="lt2"/>
              </a:buClr>
              <a:buFont typeface="Wingdings" panose="05000000000000000000" pitchFamily="2" charset="2"/>
              <a:buChar char="Ø"/>
            </a:pPr>
            <a:r>
              <a:rPr lang="en-US" sz="2200" b="1" dirty="0" smtClean="0">
                <a:latin typeface="Open Sans" panose="020B0604020202020204" charset="0"/>
                <a:ea typeface="Corbel"/>
                <a:cs typeface="Corbel"/>
                <a:sym typeface="Corbel"/>
              </a:rPr>
              <a:t>EmergencyActivator</a:t>
            </a:r>
            <a:r>
              <a:rPr lang="en-US" sz="2200" dirty="0" smtClean="0">
                <a:latin typeface="Corbel" panose="020B0503020204020204" pitchFamily="34" charset="0"/>
              </a:rPr>
              <a:t>() </a:t>
            </a:r>
            <a:r>
              <a:rPr lang="en-US" sz="2200" dirty="0">
                <a:latin typeface="Corbel" panose="020B0503020204020204" pitchFamily="34" charset="0"/>
              </a:rPr>
              <a:t>:  After the confirmation of fault detector this function controls the other function</a:t>
            </a:r>
            <a:r>
              <a:rPr lang="en-US" sz="2200" dirty="0" smtClean="0">
                <a:latin typeface="Corbel" panose="020B0503020204020204" pitchFamily="34" charset="0"/>
              </a:rPr>
              <a:t>.</a:t>
            </a:r>
          </a:p>
          <a:p>
            <a:pPr marL="411163" indent="-379413">
              <a:spcBef>
                <a:spcPts val="700"/>
              </a:spcBef>
              <a:buClr>
                <a:schemeClr val="lt2"/>
              </a:buClr>
              <a:buFont typeface="Wingdings" panose="05000000000000000000" pitchFamily="2" charset="2"/>
              <a:buChar char="Ø"/>
            </a:pPr>
            <a:endParaRPr lang="en-US" sz="2200" dirty="0">
              <a:latin typeface="Corbel" panose="020B0503020204020204" pitchFamily="34" charset="0"/>
            </a:endParaRPr>
          </a:p>
          <a:p>
            <a:pPr marL="411163" indent="-379413">
              <a:spcBef>
                <a:spcPts val="700"/>
              </a:spcBef>
              <a:buClr>
                <a:schemeClr val="lt2"/>
              </a:buClr>
              <a:buFont typeface="Wingdings" panose="05000000000000000000" pitchFamily="2" charset="2"/>
              <a:buChar char="Ø"/>
            </a:pPr>
            <a:r>
              <a:rPr lang="en-US" sz="2200" b="1" dirty="0">
                <a:latin typeface="Open Sans" panose="020B0604020202020204" charset="0"/>
              </a:rPr>
              <a:t>Display</a:t>
            </a:r>
            <a:r>
              <a:rPr lang="en-US" sz="2200" dirty="0">
                <a:latin typeface="Corbel" panose="020B0503020204020204" pitchFamily="34" charset="0"/>
              </a:rPr>
              <a:t> ( )  :   This function displays the temperature and CO2 level of the room.</a:t>
            </a:r>
          </a:p>
          <a:p>
            <a:pPr marL="411163" indent="-379413">
              <a:spcBef>
                <a:spcPts val="700"/>
              </a:spcBef>
              <a:buClr>
                <a:schemeClr val="lt2"/>
              </a:buClr>
              <a:buFont typeface="Wingdings" panose="05000000000000000000" pitchFamily="2" charset="2"/>
              <a:buChar char="Ø"/>
            </a:pPr>
            <a:endParaRPr lang="en-US" sz="2200" b="1" dirty="0">
              <a:latin typeface="Corbel" panose="020B0503020204020204" pitchFamily="34" charset="0"/>
            </a:endParaRPr>
          </a:p>
          <a:p>
            <a:pPr marL="411163" indent="-379413">
              <a:spcBef>
                <a:spcPts val="700"/>
              </a:spcBef>
              <a:buClr>
                <a:schemeClr val="lt2"/>
              </a:buClr>
              <a:buFont typeface="Wingdings" panose="05000000000000000000" pitchFamily="2" charset="2"/>
              <a:buChar char="Ø"/>
            </a:pPr>
            <a:r>
              <a:rPr lang="en-US" sz="2200" b="1" dirty="0">
                <a:latin typeface="Open Sans" panose="020B0604020202020204" charset="0"/>
                <a:ea typeface="Corbel"/>
                <a:cs typeface="Corbel"/>
                <a:sym typeface="Corbel"/>
              </a:rPr>
              <a:t>DetectorMaintainence</a:t>
            </a:r>
            <a:r>
              <a:rPr lang="en-US" sz="2200" dirty="0">
                <a:latin typeface="Corbel" panose="020B0503020204020204" pitchFamily="34" charset="0"/>
              </a:rPr>
              <a:t>() : It checks whether  levels of CO2 and water are enough or not for the case of emergency.</a:t>
            </a:r>
          </a:p>
          <a:p>
            <a:pPr>
              <a:buFont typeface="Wingdings" panose="05000000000000000000" pitchFamily="2" charset="2"/>
              <a:buChar char="Ø"/>
            </a:pPr>
            <a:endParaRPr lang="en-US" sz="2200" dirty="0">
              <a:latin typeface="Corbel" panose="020B0503020204020204" pitchFamily="34" charset="0"/>
            </a:endParaRPr>
          </a:p>
        </p:txBody>
      </p:sp>
    </p:spTree>
    <p:extLst>
      <p:ext uri="{BB962C8B-B14F-4D97-AF65-F5344CB8AC3E}">
        <p14:creationId xmlns:p14="http://schemas.microsoft.com/office/powerpoint/2010/main" xmlns="" val="36046655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solidFill>
                  <a:schemeClr val="accent5">
                    <a:lumMod val="75000"/>
                  </a:schemeClr>
                </a:solidFill>
                <a:latin typeface="Open Sans"/>
                <a:ea typeface="Open Sans"/>
                <a:cs typeface="Open Sans"/>
                <a:sym typeface="Open Sans"/>
              </a:rPr>
              <a:t>Memory Model</a:t>
            </a:r>
            <a:endParaRPr lang="en-US" sz="4000" b="1" dirty="0">
              <a:solidFill>
                <a:schemeClr val="accent5">
                  <a:lumMod val="75000"/>
                </a:schemeClr>
              </a:solidFill>
            </a:endParaRPr>
          </a:p>
        </p:txBody>
      </p:sp>
      <p:sp>
        <p:nvSpPr>
          <p:cNvPr id="5" name="Content Placeholder 4"/>
          <p:cNvSpPr>
            <a:spLocks noGrp="1"/>
          </p:cNvSpPr>
          <p:nvPr>
            <p:ph sz="half" idx="1"/>
          </p:nvPr>
        </p:nvSpPr>
        <p:spPr>
          <a:xfrm>
            <a:off x="838200" y="1701800"/>
            <a:ext cx="7163693" cy="4470400"/>
          </a:xfrm>
        </p:spPr>
        <p:txBody>
          <a:bodyPr>
            <a:normAutofit/>
          </a:bodyPr>
          <a:lstStyle/>
          <a:p>
            <a:pPr marL="411163" indent="-319088">
              <a:spcBef>
                <a:spcPts val="0"/>
              </a:spcBef>
              <a:buClr>
                <a:schemeClr val="lt2"/>
              </a:buClr>
              <a:buFont typeface="Noto Sans Symbols"/>
              <a:buChar char="▪"/>
            </a:pPr>
            <a:r>
              <a:rPr lang="en-US" dirty="0">
                <a:latin typeface="Open Sans"/>
                <a:ea typeface="Open Sans"/>
                <a:cs typeface="Open Sans"/>
                <a:sym typeface="Open Sans"/>
              </a:rPr>
              <a:t>We will be using 16–bit memory for the working of our Fire Emergency System. So, the word will be of </a:t>
            </a:r>
            <a:r>
              <a:rPr lang="en-US" dirty="0" smtClean="0">
                <a:latin typeface="Open Sans"/>
                <a:ea typeface="Open Sans"/>
                <a:cs typeface="Open Sans"/>
                <a:sym typeface="Open Sans"/>
              </a:rPr>
              <a:t>2 bytes </a:t>
            </a:r>
            <a:r>
              <a:rPr lang="en-US" dirty="0">
                <a:latin typeface="Open Sans"/>
                <a:ea typeface="Open Sans"/>
                <a:cs typeface="Open Sans"/>
                <a:sym typeface="Open Sans"/>
              </a:rPr>
              <a:t>and 2 bytes will be used at a time to store an instruction</a:t>
            </a:r>
          </a:p>
          <a:p>
            <a:pPr marL="411163" indent="-319088">
              <a:spcBef>
                <a:spcPts val="700"/>
              </a:spcBef>
              <a:buClr>
                <a:schemeClr val="lt2"/>
              </a:buClr>
              <a:buFont typeface="Noto Sans Symbols"/>
              <a:buChar char="▪"/>
            </a:pPr>
            <a:endParaRPr lang="en-US" dirty="0">
              <a:latin typeface="Open Sans"/>
              <a:ea typeface="Open Sans"/>
              <a:cs typeface="Open Sans"/>
              <a:sym typeface="Open Sans"/>
            </a:endParaRPr>
          </a:p>
          <a:p>
            <a:pPr marL="411163" indent="-319088">
              <a:spcBef>
                <a:spcPts val="700"/>
              </a:spcBef>
              <a:buClr>
                <a:schemeClr val="lt2"/>
              </a:buClr>
              <a:buFont typeface="Noto Sans Symbols"/>
              <a:buChar char="▪"/>
            </a:pPr>
            <a:r>
              <a:rPr lang="en-US" dirty="0">
                <a:latin typeface="Open Sans"/>
                <a:ea typeface="Open Sans"/>
                <a:cs typeface="Open Sans"/>
                <a:sym typeface="Open Sans"/>
              </a:rPr>
              <a:t>We are using an </a:t>
            </a:r>
            <a:r>
              <a:rPr lang="en-US" b="1" dirty="0">
                <a:latin typeface="Open Sans"/>
                <a:ea typeface="Open Sans"/>
                <a:cs typeface="Open Sans"/>
                <a:sym typeface="Open Sans"/>
              </a:rPr>
              <a:t>aligned memory model </a:t>
            </a:r>
            <a:r>
              <a:rPr lang="en-US" dirty="0">
                <a:latin typeface="Open Sans"/>
                <a:ea typeface="Open Sans"/>
                <a:cs typeface="Open Sans"/>
                <a:sym typeface="Open Sans"/>
              </a:rPr>
              <a:t>for our machine.</a:t>
            </a:r>
          </a:p>
          <a:p>
            <a:pPr marL="411163" indent="-319088">
              <a:spcBef>
                <a:spcPts val="700"/>
              </a:spcBef>
              <a:buClr>
                <a:schemeClr val="lt2"/>
              </a:buClr>
              <a:buFont typeface="Noto Sans Symbols"/>
              <a:buChar char="▪"/>
            </a:pPr>
            <a:endParaRPr lang="en-US" dirty="0">
              <a:latin typeface="Open Sans"/>
              <a:ea typeface="Open Sans"/>
              <a:cs typeface="Open Sans"/>
              <a:sym typeface="Open Sans"/>
            </a:endParaRPr>
          </a:p>
          <a:p>
            <a:pPr marL="411163" indent="-319088">
              <a:spcBef>
                <a:spcPts val="700"/>
              </a:spcBef>
              <a:buClr>
                <a:schemeClr val="lt2"/>
              </a:buClr>
              <a:buFont typeface="Noto Sans Symbols"/>
              <a:buChar char="▪"/>
            </a:pPr>
            <a:r>
              <a:rPr lang="en-US" dirty="0">
                <a:latin typeface="Open Sans"/>
                <a:ea typeface="Open Sans"/>
                <a:cs typeface="Open Sans"/>
                <a:sym typeface="Open Sans"/>
              </a:rPr>
              <a:t>We have </a:t>
            </a:r>
            <a:r>
              <a:rPr lang="en-US" b="1" dirty="0" smtClean="0">
                <a:latin typeface="Open Sans"/>
                <a:ea typeface="Open Sans"/>
                <a:cs typeface="Open Sans"/>
                <a:sym typeface="Open Sans"/>
              </a:rPr>
              <a:t>big endian </a:t>
            </a:r>
            <a:r>
              <a:rPr lang="en-US" dirty="0">
                <a:latin typeface="Open Sans"/>
                <a:ea typeface="Open Sans"/>
                <a:cs typeface="Open Sans"/>
                <a:sym typeface="Open Sans"/>
              </a:rPr>
              <a:t>memory arrangement.</a:t>
            </a:r>
          </a:p>
          <a:p>
            <a:pPr marL="411163" indent="-319088">
              <a:spcBef>
                <a:spcPts val="700"/>
              </a:spcBef>
              <a:buClr>
                <a:schemeClr val="lt2"/>
              </a:buClr>
              <a:buFont typeface="Noto Sans Symbols"/>
              <a:buChar char="▪"/>
            </a:pPr>
            <a:r>
              <a:rPr lang="en-US" dirty="0">
                <a:latin typeface="Open Sans"/>
                <a:ea typeface="Open Sans"/>
                <a:cs typeface="Open Sans"/>
                <a:sym typeface="Open Sans"/>
              </a:rPr>
              <a:t/>
            </a:r>
            <a:br>
              <a:rPr lang="en-US" dirty="0">
                <a:latin typeface="Open Sans"/>
                <a:ea typeface="Open Sans"/>
                <a:cs typeface="Open Sans"/>
                <a:sym typeface="Open Sans"/>
              </a:rPr>
            </a:br>
            <a:endParaRPr lang="en-US" dirty="0">
              <a:latin typeface="Open Sans"/>
              <a:ea typeface="Open Sans"/>
              <a:cs typeface="Open Sans"/>
              <a:sym typeface="Open Sans"/>
            </a:endParaRPr>
          </a:p>
        </p:txBody>
      </p:sp>
    </p:spTree>
    <p:extLst>
      <p:ext uri="{BB962C8B-B14F-4D97-AF65-F5344CB8AC3E}">
        <p14:creationId xmlns:p14="http://schemas.microsoft.com/office/powerpoint/2010/main" xmlns="" val="68604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solidFill>
                  <a:schemeClr val="accent5">
                    <a:lumMod val="75000"/>
                  </a:schemeClr>
                </a:solidFill>
              </a:rPr>
              <a:t>Memory Model</a:t>
            </a:r>
          </a:p>
        </p:txBody>
      </p:sp>
      <p:sp>
        <p:nvSpPr>
          <p:cNvPr id="4" name="Content Placeholder 3"/>
          <p:cNvSpPr>
            <a:spLocks noGrp="1"/>
          </p:cNvSpPr>
          <p:nvPr>
            <p:ph sz="half" idx="1"/>
          </p:nvPr>
        </p:nvSpPr>
        <p:spPr>
          <a:xfrm>
            <a:off x="1763688" y="1844824"/>
            <a:ext cx="4038600" cy="4525963"/>
          </a:xfrm>
        </p:spPr>
        <p:txBody>
          <a:bodyPr vert="horz" lIns="91440" tIns="45720" rIns="91440" bIns="45720" rtlCol="0" anchor="t">
            <a:normAutofit/>
          </a:bodyPr>
          <a:lstStyle/>
          <a:p>
            <a:r>
              <a:rPr lang="en-IN" dirty="0"/>
              <a:t>Gates Control Stack</a:t>
            </a:r>
          </a:p>
          <a:p>
            <a:r>
              <a:rPr lang="en-IN" dirty="0"/>
              <a:t>Zonal </a:t>
            </a:r>
            <a:r>
              <a:rPr lang="en-IN" dirty="0" smtClean="0"/>
              <a:t>Queue</a:t>
            </a:r>
            <a:endParaRPr lang="en-IN" dirty="0"/>
          </a:p>
          <a:p>
            <a:r>
              <a:rPr lang="en-IN" dirty="0"/>
              <a:t>N-Ary tree of </a:t>
            </a:r>
            <a:r>
              <a:rPr lang="en-IN" dirty="0" smtClean="0"/>
              <a:t>Zones</a:t>
            </a:r>
          </a:p>
          <a:p>
            <a:r>
              <a:rPr lang="en-IN" dirty="0" smtClean="0"/>
              <a:t>Hash Table of floor equipments </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39552" y="2204864"/>
            <a:ext cx="5257800" cy="573376"/>
          </a:xfrm>
        </p:spPr>
        <p:txBody>
          <a:bodyPr>
            <a:normAutofit fontScale="90000"/>
          </a:bodyPr>
          <a:lstStyle/>
          <a:p>
            <a:pPr marL="411163" indent="-347663">
              <a:spcBef>
                <a:spcPts val="700"/>
              </a:spcBef>
              <a:buFont typeface="Wingdings" panose="05000000000000000000" pitchFamily="2" charset="2"/>
              <a:buChar char="§"/>
            </a:pPr>
            <a:r>
              <a:rPr lang="en-US" sz="2400" dirty="0">
                <a:latin typeface="Open Sans"/>
                <a:ea typeface="Open Sans"/>
                <a:cs typeface="Open Sans"/>
                <a:sym typeface="Open Sans"/>
              </a:rPr>
              <a:t>SPECIAL PURPOSE REGISTERS</a:t>
            </a:r>
            <a:r>
              <a:rPr lang="en-US" sz="2200" dirty="0">
                <a:latin typeface="Open Sans"/>
                <a:ea typeface="Open Sans"/>
                <a:cs typeface="Open Sans"/>
                <a:sym typeface="Open Sans"/>
              </a:rPr>
              <a:t/>
            </a:r>
            <a:br>
              <a:rPr lang="en-US" sz="2200" dirty="0">
                <a:latin typeface="Open Sans"/>
                <a:ea typeface="Open Sans"/>
                <a:cs typeface="Open Sans"/>
                <a:sym typeface="Open Sans"/>
              </a:rPr>
            </a:br>
            <a:r>
              <a:rPr lang="en-US" sz="2200" dirty="0">
                <a:latin typeface="Open Sans"/>
                <a:ea typeface="Open Sans"/>
                <a:cs typeface="Open Sans"/>
                <a:sym typeface="Open Sans"/>
              </a:rPr>
              <a:t/>
            </a:r>
            <a:br>
              <a:rPr lang="en-US" sz="2200" dirty="0">
                <a:latin typeface="Open Sans"/>
                <a:ea typeface="Open Sans"/>
                <a:cs typeface="Open Sans"/>
                <a:sym typeface="Open Sans"/>
              </a:rPr>
            </a:br>
            <a:r>
              <a:rPr lang="en-US" sz="2400" dirty="0">
                <a:latin typeface="Open Sans"/>
                <a:ea typeface="Open Sans"/>
                <a:cs typeface="Open Sans"/>
                <a:sym typeface="Open Sans"/>
              </a:rPr>
              <a:t/>
            </a:r>
            <a:br>
              <a:rPr lang="en-US" sz="2400" dirty="0">
                <a:latin typeface="Open Sans"/>
                <a:ea typeface="Open Sans"/>
                <a:cs typeface="Open Sans"/>
                <a:sym typeface="Open Sans"/>
              </a:rPr>
            </a:br>
            <a:endParaRPr lang="en-US" sz="2400" dirty="0">
              <a:latin typeface="Open Sans"/>
              <a:ea typeface="Open Sans"/>
              <a:cs typeface="Open Sans"/>
              <a:sym typeface="Open Sans"/>
            </a:endParaRPr>
          </a:p>
        </p:txBody>
      </p:sp>
      <p:sp>
        <p:nvSpPr>
          <p:cNvPr id="3" name="Text Placeholder 2"/>
          <p:cNvSpPr>
            <a:spLocks noGrp="1"/>
          </p:cNvSpPr>
          <p:nvPr>
            <p:ph type="body" idx="1"/>
          </p:nvPr>
        </p:nvSpPr>
        <p:spPr>
          <a:xfrm>
            <a:off x="608408" y="304801"/>
            <a:ext cx="8068047" cy="609600"/>
          </a:xfrm>
        </p:spPr>
        <p:txBody>
          <a:bodyPr>
            <a:normAutofit fontScale="92500" lnSpcReduction="10000"/>
          </a:bodyPr>
          <a:lstStyle/>
          <a:p>
            <a:pPr algn="ctr"/>
            <a:r>
              <a:rPr lang="en-US" sz="4000" b="1" dirty="0">
                <a:solidFill>
                  <a:schemeClr val="accent5">
                    <a:lumMod val="75000"/>
                  </a:schemeClr>
                </a:solidFill>
                <a:latin typeface="Open Sans"/>
                <a:ea typeface="Open Sans"/>
                <a:cs typeface="Open Sans"/>
                <a:sym typeface="Open Sans"/>
              </a:rPr>
              <a:t>Registers</a:t>
            </a:r>
          </a:p>
        </p:txBody>
      </p:sp>
      <p:sp>
        <p:nvSpPr>
          <p:cNvPr id="7" name="TextBox 6"/>
          <p:cNvSpPr txBox="1"/>
          <p:nvPr/>
        </p:nvSpPr>
        <p:spPr>
          <a:xfrm>
            <a:off x="608410" y="2209800"/>
            <a:ext cx="5735701" cy="3416320"/>
          </a:xfrm>
          <a:prstGeom prst="rect">
            <a:avLst/>
          </a:prstGeom>
          <a:noFill/>
        </p:spPr>
        <p:txBody>
          <a:bodyPr wrap="square" rtlCol="0" anchor="t">
            <a:spAutoFit/>
          </a:bodyPr>
          <a:lstStyle/>
          <a:p>
            <a:pPr marL="342900" indent="-342900">
              <a:buFont typeface="Arial" panose="020B0604020202020204" pitchFamily="34" charset="0"/>
              <a:buChar char="•"/>
            </a:pPr>
            <a:r>
              <a:rPr lang="en-US" dirty="0">
                <a:latin typeface="Open Sans"/>
                <a:ea typeface="Open Sans"/>
                <a:cs typeface="Open Sans"/>
                <a:sym typeface="Open Sans"/>
              </a:rPr>
              <a:t>Alarm Register   </a:t>
            </a:r>
            <a:r>
              <a:rPr lang="en-US" dirty="0" smtClean="0">
                <a:latin typeface="Open Sans"/>
                <a:ea typeface="Open Sans"/>
                <a:cs typeface="Open Sans"/>
                <a:sym typeface="Open Sans"/>
              </a:rPr>
              <a:t>(R21)</a:t>
            </a:r>
          </a:p>
          <a:p>
            <a:pPr marL="342900" indent="-342900">
              <a:buFont typeface="Arial" panose="020B0604020202020204" pitchFamily="34" charset="0"/>
              <a:buChar char="•"/>
            </a:pPr>
            <a:r>
              <a:rPr lang="en-US" dirty="0">
                <a:latin typeface="Open Sans"/>
                <a:ea typeface="Open Sans"/>
                <a:cs typeface="Open Sans"/>
                <a:sym typeface="Open Sans"/>
              </a:rPr>
              <a:t>Elevator Register   </a:t>
            </a:r>
            <a:r>
              <a:rPr lang="en-US" dirty="0" smtClean="0">
                <a:latin typeface="Open Sans"/>
                <a:ea typeface="Open Sans"/>
                <a:cs typeface="Open Sans"/>
                <a:sym typeface="Open Sans"/>
              </a:rPr>
              <a:t>(R22)</a:t>
            </a:r>
            <a:endParaRPr lang="en-US" dirty="0">
              <a:latin typeface="Open Sans"/>
              <a:ea typeface="Open Sans"/>
              <a:cs typeface="Open Sans"/>
              <a:sym typeface="Open Sans"/>
            </a:endParaRPr>
          </a:p>
          <a:p>
            <a:pPr marL="342900" indent="-342900">
              <a:buFont typeface="Arial" panose="020B0604020202020204" pitchFamily="34" charset="0"/>
              <a:buChar char="•"/>
            </a:pPr>
            <a:r>
              <a:rPr lang="en-US" dirty="0">
                <a:latin typeface="Open Sans"/>
                <a:ea typeface="Open Sans"/>
                <a:cs typeface="Open Sans"/>
                <a:sym typeface="Open Sans"/>
              </a:rPr>
              <a:t>Indicator Register   </a:t>
            </a:r>
            <a:r>
              <a:rPr lang="en-US" dirty="0" smtClean="0">
                <a:latin typeface="Open Sans"/>
                <a:ea typeface="Open Sans"/>
                <a:cs typeface="Open Sans"/>
                <a:sym typeface="Open Sans"/>
              </a:rPr>
              <a:t>(R23)</a:t>
            </a:r>
            <a:endParaRPr lang="en-US" dirty="0">
              <a:latin typeface="Open Sans"/>
              <a:ea typeface="Open Sans"/>
              <a:cs typeface="Open Sans"/>
              <a:sym typeface="Open Sans"/>
            </a:endParaRPr>
          </a:p>
          <a:p>
            <a:pPr marL="342900" indent="-342900">
              <a:buFont typeface="Arial" panose="020B0604020202020204" pitchFamily="34" charset="0"/>
              <a:buChar char="•"/>
            </a:pPr>
            <a:r>
              <a:rPr lang="en-US" dirty="0">
                <a:latin typeface="Open Sans"/>
                <a:ea typeface="Open Sans"/>
                <a:cs typeface="Open Sans"/>
                <a:sym typeface="Open Sans"/>
              </a:rPr>
              <a:t>Smoke Register </a:t>
            </a:r>
            <a:r>
              <a:rPr lang="en-US" dirty="0" smtClean="0">
                <a:latin typeface="Open Sans"/>
                <a:ea typeface="Open Sans"/>
                <a:cs typeface="Open Sans"/>
                <a:sym typeface="Open Sans"/>
              </a:rPr>
              <a:t>(R24)</a:t>
            </a:r>
            <a:endParaRPr lang="en-US" dirty="0">
              <a:latin typeface="Open Sans"/>
              <a:ea typeface="Open Sans"/>
              <a:cs typeface="Open Sans"/>
              <a:sym typeface="Open Sans"/>
            </a:endParaRPr>
          </a:p>
          <a:p>
            <a:pPr marL="342900" indent="-342900">
              <a:buFont typeface="Arial" panose="020B0604020202020204" pitchFamily="34" charset="0"/>
              <a:buChar char="•"/>
            </a:pPr>
            <a:r>
              <a:rPr lang="en-US" dirty="0">
                <a:latin typeface="Open Sans"/>
                <a:ea typeface="Open Sans"/>
                <a:cs typeface="Open Sans"/>
                <a:sym typeface="Open Sans"/>
              </a:rPr>
              <a:t>Temperature Register </a:t>
            </a:r>
            <a:r>
              <a:rPr lang="en-US" dirty="0" smtClean="0">
                <a:latin typeface="Open Sans"/>
                <a:ea typeface="Open Sans"/>
                <a:cs typeface="Open Sans"/>
                <a:sym typeface="Open Sans"/>
              </a:rPr>
              <a:t>(R25)</a:t>
            </a:r>
            <a:endParaRPr lang="en-US" dirty="0">
              <a:latin typeface="Open Sans"/>
              <a:ea typeface="Open Sans"/>
              <a:cs typeface="Open Sans"/>
              <a:sym typeface="Open Sans"/>
            </a:endParaRPr>
          </a:p>
          <a:p>
            <a:pPr marL="342900" indent="-342900">
              <a:buFont typeface="Arial" panose="020B0604020202020204" pitchFamily="34" charset="0"/>
              <a:buChar char="•"/>
            </a:pPr>
            <a:r>
              <a:rPr lang="en-US" dirty="0">
                <a:latin typeface="Open Sans"/>
                <a:ea typeface="Open Sans"/>
                <a:cs typeface="Open Sans"/>
                <a:sym typeface="Open Sans"/>
              </a:rPr>
              <a:t>Zone Register  </a:t>
            </a:r>
            <a:r>
              <a:rPr lang="en-US" dirty="0" smtClean="0">
                <a:latin typeface="Open Sans"/>
                <a:ea typeface="Open Sans"/>
                <a:cs typeface="Open Sans"/>
                <a:sym typeface="Open Sans"/>
              </a:rPr>
              <a:t>(R26)</a:t>
            </a:r>
            <a:endParaRPr lang="en-US" dirty="0">
              <a:latin typeface="Open Sans"/>
              <a:ea typeface="Open Sans"/>
              <a:cs typeface="Open Sans"/>
              <a:sym typeface="Open Sans"/>
            </a:endParaRPr>
          </a:p>
          <a:p>
            <a:pPr marL="342900" indent="-342900">
              <a:buFont typeface="Arial" panose="020B0604020202020204" pitchFamily="34" charset="0"/>
              <a:buChar char="•"/>
            </a:pPr>
            <a:r>
              <a:rPr lang="en-US" dirty="0">
                <a:latin typeface="Open Sans"/>
                <a:ea typeface="Open Sans"/>
                <a:cs typeface="Open Sans"/>
                <a:sym typeface="Open Sans"/>
              </a:rPr>
              <a:t>Valve </a:t>
            </a:r>
            <a:r>
              <a:rPr lang="en-US" dirty="0" smtClean="0">
                <a:latin typeface="Open Sans"/>
                <a:ea typeface="Open Sans"/>
                <a:cs typeface="Open Sans"/>
                <a:sym typeface="Open Sans"/>
              </a:rPr>
              <a:t>Register(R27)</a:t>
            </a:r>
          </a:p>
          <a:p>
            <a:pPr marL="342900" indent="-342900">
              <a:buFont typeface="Arial" panose="020B0604020202020204" pitchFamily="34" charset="0"/>
              <a:buChar char="•"/>
            </a:pPr>
            <a:r>
              <a:rPr lang="en-US" dirty="0" smtClean="0">
                <a:latin typeface="Open Sans" panose="020B0604020202020204" charset="0"/>
                <a:ea typeface="Open Sans" panose="020B0604020202020204" charset="0"/>
                <a:cs typeface="Open Sans" panose="020B0604020202020204" charset="0"/>
              </a:rPr>
              <a:t>Instruction Register (IR)</a:t>
            </a:r>
          </a:p>
          <a:p>
            <a:pPr marL="342900" indent="-342900">
              <a:buFont typeface="Arial" panose="020B0604020202020204" pitchFamily="34" charset="0"/>
              <a:buChar char="•"/>
            </a:pPr>
            <a:r>
              <a:rPr lang="en-US" dirty="0" smtClean="0">
                <a:latin typeface="Open Sans" panose="020B0604020202020204" charset="0"/>
                <a:ea typeface="Open Sans" panose="020B0604020202020204" charset="0"/>
                <a:cs typeface="Open Sans" panose="020B0604020202020204" charset="0"/>
              </a:rPr>
              <a:t>Stack Pointer(SP)</a:t>
            </a:r>
          </a:p>
          <a:p>
            <a:pPr marL="342900" indent="-342900">
              <a:buFont typeface="Arial" panose="020B0604020202020204" pitchFamily="34" charset="0"/>
              <a:buChar char="•"/>
            </a:pPr>
            <a:r>
              <a:rPr lang="en-US" dirty="0" smtClean="0">
                <a:latin typeface="Open Sans" panose="020B0604020202020204" charset="0"/>
                <a:ea typeface="Open Sans" panose="020B0604020202020204" charset="0"/>
                <a:cs typeface="Open Sans" panose="020B0604020202020204" charset="0"/>
              </a:rPr>
              <a:t>Status Flag Register (OV,Z,N)</a:t>
            </a:r>
          </a:p>
          <a:p>
            <a:pPr marL="342900" indent="-342900">
              <a:buFont typeface="Arial" panose="020B0604020202020204" pitchFamily="34" charset="0"/>
              <a:buChar char="•"/>
            </a:pPr>
            <a:r>
              <a:rPr lang="en-US" dirty="0" smtClean="0">
                <a:latin typeface="Open Sans" panose="020B0604020202020204" charset="0"/>
                <a:ea typeface="Open Sans" panose="020B0604020202020204" charset="0"/>
                <a:cs typeface="Open Sans" panose="020B0604020202020204" charset="0"/>
              </a:rPr>
              <a:t>Program Counter (PC)</a:t>
            </a:r>
          </a:p>
          <a:p>
            <a:pPr marL="342900" indent="-342900">
              <a:buFont typeface="Arial" panose="020B0604020202020204" pitchFamily="34" charset="0"/>
              <a:buChar char="•"/>
            </a:pPr>
            <a:endParaRPr lang="en-US" dirty="0">
              <a:latin typeface="Open Sans"/>
              <a:ea typeface="Open Sans"/>
              <a:cs typeface="Open Sans"/>
              <a:sym typeface="Open Sans"/>
            </a:endParaRPr>
          </a:p>
        </p:txBody>
      </p:sp>
    </p:spTree>
    <p:extLst>
      <p:ext uri="{BB962C8B-B14F-4D97-AF65-F5344CB8AC3E}">
        <p14:creationId xmlns:p14="http://schemas.microsoft.com/office/powerpoint/2010/main" xmlns="" val="19976979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787" y="121842"/>
            <a:ext cx="7620000" cy="685800"/>
          </a:xfrm>
        </p:spPr>
        <p:txBody>
          <a:bodyPr>
            <a:noAutofit/>
          </a:bodyPr>
          <a:lstStyle/>
          <a:p>
            <a:pPr algn="ctr"/>
            <a:r>
              <a:rPr lang="en-US" sz="4000" b="1" dirty="0">
                <a:solidFill>
                  <a:schemeClr val="accent5">
                    <a:lumMod val="75000"/>
                  </a:schemeClr>
                </a:solidFill>
                <a:latin typeface="Open Sans"/>
                <a:ea typeface="Open Sans"/>
                <a:cs typeface="Open Sans"/>
                <a:sym typeface="Open Sans"/>
              </a:rPr>
              <a:t>Registers</a:t>
            </a:r>
            <a:endParaRPr lang="en-US" sz="4000" b="1" dirty="0">
              <a:solidFill>
                <a:schemeClr val="accent5">
                  <a:lumMod val="75000"/>
                </a:schemeClr>
              </a:solidFill>
            </a:endParaRPr>
          </a:p>
        </p:txBody>
      </p:sp>
      <p:sp>
        <p:nvSpPr>
          <p:cNvPr id="9" name="TextBox 8"/>
          <p:cNvSpPr txBox="1"/>
          <p:nvPr/>
        </p:nvSpPr>
        <p:spPr>
          <a:xfrm>
            <a:off x="755576" y="1268760"/>
            <a:ext cx="4687521" cy="369332"/>
          </a:xfrm>
          <a:prstGeom prst="rect">
            <a:avLst/>
          </a:prstGeom>
          <a:noFill/>
        </p:spPr>
        <p:txBody>
          <a:bodyPr wrap="square" rtlCol="0">
            <a:spAutoFit/>
          </a:bodyPr>
          <a:lstStyle/>
          <a:p>
            <a:pPr marL="68263" lvl="0" indent="-4763">
              <a:spcBef>
                <a:spcPts val="700"/>
              </a:spcBef>
              <a:buClr>
                <a:schemeClr val="lt2"/>
              </a:buClr>
              <a:buSzPct val="25000"/>
            </a:pPr>
            <a:r>
              <a:rPr lang="en-US" b="1" dirty="0">
                <a:latin typeface="Open Sans"/>
                <a:ea typeface="Open Sans"/>
                <a:cs typeface="Open Sans"/>
                <a:sym typeface="Open Sans"/>
              </a:rPr>
              <a:t>GENERAL PURPOSE REGISTERS</a:t>
            </a:r>
          </a:p>
        </p:txBody>
      </p:sp>
      <p:sp>
        <p:nvSpPr>
          <p:cNvPr id="10" name="TextBox 9"/>
          <p:cNvSpPr txBox="1"/>
          <p:nvPr/>
        </p:nvSpPr>
        <p:spPr>
          <a:xfrm>
            <a:off x="899592" y="2204864"/>
            <a:ext cx="7431435" cy="369332"/>
          </a:xfrm>
          <a:prstGeom prst="rect">
            <a:avLst/>
          </a:prstGeom>
          <a:noFill/>
        </p:spPr>
        <p:txBody>
          <a:bodyPr wrap="square" rtlCol="0" anchor="t">
            <a:spAutoFit/>
          </a:bodyPr>
          <a:lstStyle/>
          <a:p>
            <a:pPr marL="411163" lvl="0" indent="-347663">
              <a:spcBef>
                <a:spcPts val="700"/>
              </a:spcBef>
              <a:buClr>
                <a:schemeClr val="lt2"/>
              </a:buClr>
              <a:buSzPct val="95000"/>
              <a:buFont typeface="Noto Sans Symbols"/>
              <a:buChar char="▪"/>
            </a:pPr>
            <a:r>
              <a:rPr lang="en-US" dirty="0" smtClean="0">
                <a:latin typeface="Open Sans" panose="020B0604020202020204" charset="0"/>
                <a:ea typeface="Open Sans" panose="020B0604020202020204" charset="0"/>
                <a:cs typeface="Open Sans" panose="020B0604020202020204" charset="0"/>
                <a:sym typeface="Open Sans"/>
              </a:rPr>
              <a:t>21 general </a:t>
            </a:r>
            <a:r>
              <a:rPr lang="en-US" dirty="0">
                <a:latin typeface="Open Sans" panose="020B0604020202020204" charset="0"/>
                <a:ea typeface="Open Sans" panose="020B0604020202020204" charset="0"/>
                <a:cs typeface="Open Sans" panose="020B0604020202020204" charset="0"/>
                <a:sym typeface="Open Sans"/>
              </a:rPr>
              <a:t>purpose registers</a:t>
            </a:r>
            <a:r>
              <a:rPr lang="en-US" dirty="0" smtClean="0">
                <a:latin typeface="Open Sans" panose="020B0604020202020204" charset="0"/>
                <a:ea typeface="Open Sans" panose="020B0604020202020204" charset="0"/>
                <a:cs typeface="Open Sans" panose="020B0604020202020204" charset="0"/>
                <a:sym typeface="Open Sans"/>
              </a:rPr>
              <a:t>. (R00-R20)</a:t>
            </a:r>
            <a:endParaRPr lang="en-US" dirty="0">
              <a:latin typeface="Open Sans" panose="020B0604020202020204" charset="0"/>
              <a:ea typeface="Open Sans" panose="020B0604020202020204" charset="0"/>
              <a:cs typeface="Open Sans" panose="020B0604020202020204" charset="0"/>
              <a:sym typeface="Open Sans"/>
            </a:endParaRPr>
          </a:p>
        </p:txBody>
      </p:sp>
    </p:spTree>
    <p:extLst>
      <p:ext uri="{BB962C8B-B14F-4D97-AF65-F5344CB8AC3E}">
        <p14:creationId xmlns:p14="http://schemas.microsoft.com/office/powerpoint/2010/main" xmlns="" val="32969488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620000" cy="685800"/>
          </a:xfrm>
        </p:spPr>
        <p:txBody>
          <a:bodyPr>
            <a:noAutofit/>
          </a:bodyPr>
          <a:lstStyle/>
          <a:p>
            <a:pPr algn="ctr"/>
            <a:r>
              <a:rPr lang="en-US" sz="4000" b="1" dirty="0">
                <a:solidFill>
                  <a:schemeClr val="accent5">
                    <a:lumMod val="75000"/>
                  </a:schemeClr>
                </a:solidFill>
                <a:latin typeface="Open Sans"/>
                <a:ea typeface="Open Sans"/>
                <a:cs typeface="Open Sans"/>
                <a:sym typeface="Open Sans"/>
              </a:rPr>
              <a:t>Instruction</a:t>
            </a:r>
            <a:r>
              <a:rPr lang="en-US" sz="4000" b="1" dirty="0">
                <a:latin typeface="Open Sans"/>
                <a:ea typeface="Open Sans"/>
                <a:cs typeface="Open Sans"/>
                <a:sym typeface="Open Sans"/>
              </a:rPr>
              <a:t> </a:t>
            </a:r>
            <a:r>
              <a:rPr lang="en-US" sz="4000" b="1" dirty="0">
                <a:solidFill>
                  <a:schemeClr val="accent5">
                    <a:lumMod val="75000"/>
                  </a:schemeClr>
                </a:solidFill>
                <a:latin typeface="Open Sans"/>
                <a:ea typeface="Open Sans"/>
                <a:cs typeface="Open Sans"/>
                <a:sym typeface="Open Sans"/>
              </a:rPr>
              <a:t>Format</a:t>
            </a:r>
            <a:endParaRPr lang="en-US" sz="4000" b="1" dirty="0">
              <a:solidFill>
                <a:schemeClr val="accent5">
                  <a:lumMod val="75000"/>
                </a:schemeClr>
              </a:solidFill>
            </a:endParaRPr>
          </a:p>
        </p:txBody>
      </p:sp>
      <p:sp>
        <p:nvSpPr>
          <p:cNvPr id="7" name="TextBox 6"/>
          <p:cNvSpPr txBox="1"/>
          <p:nvPr/>
        </p:nvSpPr>
        <p:spPr>
          <a:xfrm>
            <a:off x="1187624" y="3645024"/>
            <a:ext cx="6801430" cy="2031325"/>
          </a:xfrm>
          <a:prstGeom prst="rect">
            <a:avLst/>
          </a:prstGeom>
          <a:noFill/>
        </p:spPr>
        <p:txBody>
          <a:bodyPr wrap="square" rtlCol="0" anchor="t">
            <a:spAutoFit/>
          </a:bodyPr>
          <a:lstStyle/>
          <a:p>
            <a:pPr marL="342900" lvl="0" indent="-342900">
              <a:buSzPct val="25000"/>
              <a:buFont typeface="Wingdings" panose="05000000000000000000" pitchFamily="2" charset="2"/>
              <a:buChar char="§"/>
            </a:pPr>
            <a:r>
              <a:rPr lang="en-US" b="1" dirty="0">
                <a:latin typeface="Open Sans" panose="020B0604020202020204" charset="0"/>
                <a:ea typeface="Open Sans" panose="020B0604020202020204" charset="0"/>
                <a:cs typeface="Open Sans" panose="020B0604020202020204" charset="0"/>
                <a:sym typeface="Arial"/>
              </a:rPr>
              <a:t>Zero Address Instructions: </a:t>
            </a:r>
            <a:r>
              <a:rPr lang="en-US" dirty="0" smtClean="0">
                <a:latin typeface="Open Sans" panose="020B0604020202020204" charset="0"/>
                <a:ea typeface="Open Sans" panose="020B0604020202020204" charset="0"/>
                <a:cs typeface="Open Sans" panose="020B0604020202020204" charset="0"/>
                <a:sym typeface="Arial"/>
              </a:rPr>
              <a:t>START, ALARM,MSF,RET,HLT, LABLE</a:t>
            </a:r>
            <a:endParaRPr lang="en-US" dirty="0">
              <a:solidFill>
                <a:srgbClr val="000000"/>
              </a:solidFill>
              <a:latin typeface="Open Sans"/>
              <a:ea typeface="Open Sans" panose="020B0604020202020204" charset="0"/>
              <a:cs typeface="Open Sans" panose="020B0604020202020204" charset="0"/>
              <a:sym typeface="Arial"/>
            </a:endParaRPr>
          </a:p>
          <a:p>
            <a:pPr marL="342900" lvl="0" indent="-342900">
              <a:buSzPct val="25000"/>
              <a:buFont typeface="Wingdings" panose="05000000000000000000" pitchFamily="2" charset="2"/>
              <a:buChar char="§"/>
            </a:pPr>
            <a:r>
              <a:rPr lang="en-US" b="1" dirty="0">
                <a:latin typeface="Open Sans" panose="020B0604020202020204" charset="0"/>
                <a:ea typeface="Open Sans" panose="020B0604020202020204" charset="0"/>
                <a:cs typeface="Open Sans" panose="020B0604020202020204" charset="0"/>
                <a:sym typeface="Arial"/>
              </a:rPr>
              <a:t>One Address Instructions: </a:t>
            </a:r>
            <a:r>
              <a:rPr lang="en-US" dirty="0" smtClean="0">
                <a:latin typeface="Open Sans" panose="020B0604020202020204" charset="0"/>
                <a:ea typeface="Open Sans" panose="020B0604020202020204" charset="0"/>
                <a:cs typeface="Open Sans" panose="020B0604020202020204" charset="0"/>
                <a:sym typeface="Arial"/>
              </a:rPr>
              <a:t>PTI,JMP,JNE,JLE,JGE,POP</a:t>
            </a:r>
            <a:r>
              <a:rPr lang="en-US" dirty="0">
                <a:latin typeface="Open Sans" panose="020B0604020202020204" charset="0"/>
                <a:ea typeface="Open Sans" panose="020B0604020202020204" charset="0"/>
                <a:cs typeface="Open Sans" panose="020B0604020202020204" charset="0"/>
                <a:sym typeface="Arial"/>
              </a:rPr>
              <a:t>, CLE, </a:t>
            </a:r>
            <a:r>
              <a:rPr lang="en-US" dirty="0" smtClean="0">
                <a:latin typeface="Open Sans" panose="020B0604020202020204" charset="0"/>
                <a:ea typeface="Open Sans" panose="020B0604020202020204" charset="0"/>
                <a:cs typeface="Open Sans" panose="020B0604020202020204" charset="0"/>
                <a:sym typeface="Arial"/>
              </a:rPr>
              <a:t>ELEV,ON,OFF,GAT,PSH</a:t>
            </a:r>
            <a:endParaRPr lang="en-US" dirty="0">
              <a:latin typeface="Open Sans" panose="020B0604020202020204" charset="0"/>
              <a:ea typeface="Open Sans" panose="020B0604020202020204" charset="0"/>
              <a:cs typeface="Open Sans" panose="020B0604020202020204" charset="0"/>
              <a:sym typeface="Arial"/>
            </a:endParaRPr>
          </a:p>
          <a:p>
            <a:pPr marL="342900" lvl="0" indent="-342900">
              <a:buSzPct val="25000"/>
              <a:buFont typeface="Wingdings" panose="05000000000000000000" pitchFamily="2" charset="2"/>
              <a:buChar char="§"/>
            </a:pPr>
            <a:r>
              <a:rPr lang="en-US" b="1" dirty="0">
                <a:latin typeface="Open Sans" panose="020B0604020202020204" charset="0"/>
                <a:ea typeface="Open Sans" panose="020B0604020202020204" charset="0"/>
                <a:cs typeface="Open Sans" panose="020B0604020202020204" charset="0"/>
                <a:sym typeface="Arial"/>
              </a:rPr>
              <a:t>Two Address Instructions: </a:t>
            </a:r>
            <a:r>
              <a:rPr lang="en-US" dirty="0" smtClean="0">
                <a:latin typeface="Open Sans" panose="020B0604020202020204" charset="0"/>
                <a:ea typeface="Open Sans" panose="020B0604020202020204" charset="0"/>
                <a:cs typeface="Open Sans" panose="020B0604020202020204" charset="0"/>
                <a:sym typeface="Arial"/>
              </a:rPr>
              <a:t>MOV, </a:t>
            </a:r>
            <a:r>
              <a:rPr lang="en-US" dirty="0">
                <a:latin typeface="Open Sans" panose="020B0604020202020204" charset="0"/>
                <a:ea typeface="Open Sans" panose="020B0604020202020204" charset="0"/>
                <a:cs typeface="Open Sans" panose="020B0604020202020204" charset="0"/>
                <a:sym typeface="Arial"/>
              </a:rPr>
              <a:t>ADD, </a:t>
            </a:r>
            <a:r>
              <a:rPr lang="en-US" dirty="0" smtClean="0">
                <a:latin typeface="Open Sans" panose="020B0604020202020204" charset="0"/>
                <a:ea typeface="Open Sans" panose="020B0604020202020204" charset="0"/>
                <a:cs typeface="Open Sans" panose="020B0604020202020204" charset="0"/>
                <a:sym typeface="Arial"/>
              </a:rPr>
              <a:t>SUB,CMP, FLOW,STORE,LOAD</a:t>
            </a:r>
            <a:endParaRPr lang="en-US" dirty="0">
              <a:latin typeface="Open Sans" panose="020B0604020202020204" charset="0"/>
              <a:ea typeface="Open Sans" panose="020B0604020202020204" charset="0"/>
              <a:cs typeface="Open Sans" panose="020B0604020202020204" charset="0"/>
              <a:sym typeface="Arial"/>
            </a:endParaRPr>
          </a:p>
          <a:p>
            <a:pPr marL="342900" indent="-342900">
              <a:buSzPct val="25000"/>
              <a:buFont typeface="Wingdings" panose="05000000000000000000" pitchFamily="2" charset="2"/>
              <a:buChar char="§"/>
            </a:pPr>
            <a:r>
              <a:rPr lang="en-US" b="1" dirty="0">
                <a:latin typeface="Open Sans" panose="020B0604020202020204" charset="0"/>
                <a:ea typeface="Open Sans" panose="020B0604020202020204" charset="0"/>
                <a:cs typeface="Open Sans" panose="020B0604020202020204" charset="0"/>
                <a:sym typeface="Arial"/>
              </a:rPr>
              <a:t>Three Address Instruction :</a:t>
            </a:r>
            <a:r>
              <a:rPr lang="en-US" dirty="0">
                <a:latin typeface="Open Sans" panose="020B0604020202020204" charset="0"/>
                <a:ea typeface="Open Sans" panose="020B0604020202020204" charset="0"/>
                <a:cs typeface="Open Sans" panose="020B0604020202020204" charset="0"/>
                <a:sym typeface="Arial"/>
              </a:rPr>
              <a:t>DSP</a:t>
            </a:r>
            <a:endParaRPr lang="en-US" b="1" dirty="0">
              <a:latin typeface="Open Sans" panose="020B0604020202020204" charset="0"/>
              <a:ea typeface="Open Sans" panose="020B0604020202020204" charset="0"/>
              <a:cs typeface="Open Sans" panose="020B0604020202020204" charset="0"/>
              <a:sym typeface="Arial"/>
            </a:endParaRPr>
          </a:p>
        </p:txBody>
      </p:sp>
      <p:pic>
        <p:nvPicPr>
          <p:cNvPr id="1026" name="Picture 2" descr="C:\Users\Divyanshu\Desktop\image008.jpg"/>
          <p:cNvPicPr>
            <a:picLocks noChangeAspect="1" noChangeArrowheads="1"/>
          </p:cNvPicPr>
          <p:nvPr/>
        </p:nvPicPr>
        <p:blipFill>
          <a:blip r:embed="rId3" cstate="print"/>
          <a:srcRect/>
          <a:stretch>
            <a:fillRect/>
          </a:stretch>
        </p:blipFill>
        <p:spPr bwMode="auto">
          <a:xfrm>
            <a:off x="2627784" y="1700808"/>
            <a:ext cx="3816424" cy="1179488"/>
          </a:xfrm>
          <a:prstGeom prst="rect">
            <a:avLst/>
          </a:prstGeom>
          <a:noFill/>
        </p:spPr>
      </p:pic>
    </p:spTree>
    <p:extLst>
      <p:ext uri="{BB962C8B-B14F-4D97-AF65-F5344CB8AC3E}">
        <p14:creationId xmlns:p14="http://schemas.microsoft.com/office/powerpoint/2010/main" xmlns="" val="16539435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1461</TotalTime>
  <Words>670</Words>
  <Application>Microsoft Office PowerPoint</Application>
  <PresentationFormat>On-screen Show (4:3)</PresentationFormat>
  <Paragraphs>147</Paragraphs>
  <Slides>18</Slides>
  <Notes>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Facet</vt:lpstr>
      <vt:lpstr>COA  Lab Project (2016-2017) The LNMIIT, Jaipur</vt:lpstr>
      <vt:lpstr>Introduction</vt:lpstr>
      <vt:lpstr>Functions</vt:lpstr>
      <vt:lpstr>Functions</vt:lpstr>
      <vt:lpstr>Memory Model</vt:lpstr>
      <vt:lpstr>Memory Model</vt:lpstr>
      <vt:lpstr>SPECIAL PURPOSE REGISTERS   </vt:lpstr>
      <vt:lpstr>Registers</vt:lpstr>
      <vt:lpstr>Instruction Format</vt:lpstr>
      <vt:lpstr>Slide 10</vt:lpstr>
      <vt:lpstr>Slide 11</vt:lpstr>
      <vt:lpstr>Slide 12</vt:lpstr>
      <vt:lpstr>Slide 13</vt:lpstr>
      <vt:lpstr>Slide 14</vt:lpstr>
      <vt:lpstr>Slide 15</vt:lpstr>
      <vt:lpstr>Slide 16</vt:lpstr>
      <vt:lpstr>Slide 17</vt:lpstr>
      <vt:lpstr>Slide 18</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COA  Lab Project (2016-2017) The LNMIIT, Jaipur</dc:title>
  <dc:creator>Divyanshu</dc:creator>
  <cp:lastModifiedBy>Divyanshu</cp:lastModifiedBy>
  <cp:revision>84</cp:revision>
  <dcterms:created xsi:type="dcterms:W3CDTF">2017-02-20T12:59:49Z</dcterms:created>
  <dcterms:modified xsi:type="dcterms:W3CDTF">2017-03-31T18:50:06Z</dcterms:modified>
</cp:coreProperties>
</file>