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2" r:id="rId6"/>
    <p:sldId id="273" r:id="rId7"/>
    <p:sldId id="271" r:id="rId8"/>
    <p:sldId id="270" r:id="rId9"/>
    <p:sldId id="275" r:id="rId10"/>
    <p:sldId id="277" r:id="rId11"/>
    <p:sldId id="276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ACDB3-CBA2-4E21-B038-F5E9D3621658}" v="183" dt="2023-04-11T09:39:24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3" d="100"/>
          <a:sy n="53" d="100"/>
        </p:scale>
        <p:origin x="5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1B6EE-2BF9-4CE8-A51D-C9C85AF2676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722C25-624F-428F-9A92-BFB8E5409355}">
      <dgm:prSet/>
      <dgm:spPr/>
      <dgm:t>
        <a:bodyPr/>
        <a:lstStyle/>
        <a:p>
          <a:r>
            <a:rPr lang="en-US"/>
            <a:t>SIM808 GSM/GPRS/GPS MODULE</a:t>
          </a:r>
        </a:p>
      </dgm:t>
    </dgm:pt>
    <dgm:pt modelId="{CC612670-8EEE-411D-A978-81B83BF9FAF0}" type="parTrans" cxnId="{F6E90F60-BBA9-44E0-AB04-9255C1FD3D2A}">
      <dgm:prSet/>
      <dgm:spPr/>
      <dgm:t>
        <a:bodyPr/>
        <a:lstStyle/>
        <a:p>
          <a:endParaRPr lang="en-US"/>
        </a:p>
      </dgm:t>
    </dgm:pt>
    <dgm:pt modelId="{110CABDB-F651-4EE8-A658-2ECDE6CFC2CA}" type="sibTrans" cxnId="{F6E90F60-BBA9-44E0-AB04-9255C1FD3D2A}">
      <dgm:prSet/>
      <dgm:spPr/>
      <dgm:t>
        <a:bodyPr/>
        <a:lstStyle/>
        <a:p>
          <a:endParaRPr lang="en-US"/>
        </a:p>
      </dgm:t>
    </dgm:pt>
    <dgm:pt modelId="{911677AA-3CC7-476C-9B92-1B214A2056B7}">
      <dgm:prSet/>
      <dgm:spPr/>
      <dgm:t>
        <a:bodyPr/>
        <a:lstStyle/>
        <a:p>
          <a:r>
            <a:rPr lang="en-US"/>
            <a:t>ARDUINO UNO</a:t>
          </a:r>
        </a:p>
      </dgm:t>
    </dgm:pt>
    <dgm:pt modelId="{3688ED9A-4C88-4A52-AB03-EC9803B64526}" type="parTrans" cxnId="{4D40B8FD-3A88-4E8A-8059-57AA4FE40E37}">
      <dgm:prSet/>
      <dgm:spPr/>
      <dgm:t>
        <a:bodyPr/>
        <a:lstStyle/>
        <a:p>
          <a:endParaRPr lang="en-US"/>
        </a:p>
      </dgm:t>
    </dgm:pt>
    <dgm:pt modelId="{BDF0EA34-20E4-48B5-B178-2CFA261BE125}" type="sibTrans" cxnId="{4D40B8FD-3A88-4E8A-8059-57AA4FE40E37}">
      <dgm:prSet/>
      <dgm:spPr/>
      <dgm:t>
        <a:bodyPr/>
        <a:lstStyle/>
        <a:p>
          <a:endParaRPr lang="en-US"/>
        </a:p>
      </dgm:t>
    </dgm:pt>
    <dgm:pt modelId="{6818758A-792F-47FB-B4D2-683CF7549DBD}">
      <dgm:prSet/>
      <dgm:spPr/>
      <dgm:t>
        <a:bodyPr/>
        <a:lstStyle/>
        <a:p>
          <a:r>
            <a:rPr lang="en-US"/>
            <a:t>12V Adapter</a:t>
          </a:r>
        </a:p>
      </dgm:t>
    </dgm:pt>
    <dgm:pt modelId="{8A37296F-4DA0-4138-8C1E-DB4BB1F93F3F}" type="parTrans" cxnId="{9CFFF193-4171-4BD7-BF62-02556342ABCF}">
      <dgm:prSet/>
      <dgm:spPr/>
      <dgm:t>
        <a:bodyPr/>
        <a:lstStyle/>
        <a:p>
          <a:endParaRPr lang="en-US"/>
        </a:p>
      </dgm:t>
    </dgm:pt>
    <dgm:pt modelId="{5F864A5B-8E20-445E-A5E4-313F27C383C2}" type="sibTrans" cxnId="{9CFFF193-4171-4BD7-BF62-02556342ABCF}">
      <dgm:prSet/>
      <dgm:spPr/>
      <dgm:t>
        <a:bodyPr/>
        <a:lstStyle/>
        <a:p>
          <a:endParaRPr lang="en-US"/>
        </a:p>
      </dgm:t>
    </dgm:pt>
    <dgm:pt modelId="{557AEBD9-18CF-4C1C-98A5-54B20CE836B8}">
      <dgm:prSet/>
      <dgm:spPr/>
      <dgm:t>
        <a:bodyPr/>
        <a:lstStyle/>
        <a:p>
          <a:r>
            <a:rPr lang="en-US"/>
            <a:t>Jumper Wires</a:t>
          </a:r>
        </a:p>
      </dgm:t>
    </dgm:pt>
    <dgm:pt modelId="{74C24AD3-9CE8-40AE-8317-03C6C68559D9}" type="parTrans" cxnId="{63ABA928-8C45-452C-805A-73ACD3D41500}">
      <dgm:prSet/>
      <dgm:spPr/>
      <dgm:t>
        <a:bodyPr/>
        <a:lstStyle/>
        <a:p>
          <a:endParaRPr lang="en-US"/>
        </a:p>
      </dgm:t>
    </dgm:pt>
    <dgm:pt modelId="{FB516D5A-AC23-4FC0-B545-2E1DF6618BF9}" type="sibTrans" cxnId="{63ABA928-8C45-452C-805A-73ACD3D41500}">
      <dgm:prSet/>
      <dgm:spPr/>
      <dgm:t>
        <a:bodyPr/>
        <a:lstStyle/>
        <a:p>
          <a:endParaRPr lang="en-US"/>
        </a:p>
      </dgm:t>
    </dgm:pt>
    <dgm:pt modelId="{36970A1A-0316-4649-A838-5BEFFB0B9CB8}" type="pres">
      <dgm:prSet presAssocID="{8E21B6EE-2BF9-4CE8-A51D-C9C85AF2676C}" presName="vert0" presStyleCnt="0">
        <dgm:presLayoutVars>
          <dgm:dir/>
          <dgm:animOne val="branch"/>
          <dgm:animLvl val="lvl"/>
        </dgm:presLayoutVars>
      </dgm:prSet>
      <dgm:spPr/>
    </dgm:pt>
    <dgm:pt modelId="{1E152555-B169-4B8D-A76B-452538C66E57}" type="pres">
      <dgm:prSet presAssocID="{96722C25-624F-428F-9A92-BFB8E5409355}" presName="thickLine" presStyleLbl="alignNode1" presStyleIdx="0" presStyleCnt="4"/>
      <dgm:spPr/>
    </dgm:pt>
    <dgm:pt modelId="{641D4FC7-F93E-4643-AA66-E096CEAA6853}" type="pres">
      <dgm:prSet presAssocID="{96722C25-624F-428F-9A92-BFB8E5409355}" presName="horz1" presStyleCnt="0"/>
      <dgm:spPr/>
    </dgm:pt>
    <dgm:pt modelId="{154A4737-B45B-4845-88B2-E6F8A1926E34}" type="pres">
      <dgm:prSet presAssocID="{96722C25-624F-428F-9A92-BFB8E5409355}" presName="tx1" presStyleLbl="revTx" presStyleIdx="0" presStyleCnt="4"/>
      <dgm:spPr/>
    </dgm:pt>
    <dgm:pt modelId="{CBEA4493-FF8F-464D-900C-948B261B5812}" type="pres">
      <dgm:prSet presAssocID="{96722C25-624F-428F-9A92-BFB8E5409355}" presName="vert1" presStyleCnt="0"/>
      <dgm:spPr/>
    </dgm:pt>
    <dgm:pt modelId="{F0B5EEF9-8C66-4014-9703-DFA27326507D}" type="pres">
      <dgm:prSet presAssocID="{911677AA-3CC7-476C-9B92-1B214A2056B7}" presName="thickLine" presStyleLbl="alignNode1" presStyleIdx="1" presStyleCnt="4"/>
      <dgm:spPr/>
    </dgm:pt>
    <dgm:pt modelId="{FDBC129A-12A6-485E-BCF7-6687ECCF74A3}" type="pres">
      <dgm:prSet presAssocID="{911677AA-3CC7-476C-9B92-1B214A2056B7}" presName="horz1" presStyleCnt="0"/>
      <dgm:spPr/>
    </dgm:pt>
    <dgm:pt modelId="{CECFB094-D2D1-4D48-9B6E-5BEAD77D9CF3}" type="pres">
      <dgm:prSet presAssocID="{911677AA-3CC7-476C-9B92-1B214A2056B7}" presName="tx1" presStyleLbl="revTx" presStyleIdx="1" presStyleCnt="4"/>
      <dgm:spPr/>
    </dgm:pt>
    <dgm:pt modelId="{DA846319-A212-42A9-93B8-0097E52F777E}" type="pres">
      <dgm:prSet presAssocID="{911677AA-3CC7-476C-9B92-1B214A2056B7}" presName="vert1" presStyleCnt="0"/>
      <dgm:spPr/>
    </dgm:pt>
    <dgm:pt modelId="{DA7E5702-E086-4F16-8DE0-819F91F8D6CC}" type="pres">
      <dgm:prSet presAssocID="{6818758A-792F-47FB-B4D2-683CF7549DBD}" presName="thickLine" presStyleLbl="alignNode1" presStyleIdx="2" presStyleCnt="4"/>
      <dgm:spPr/>
    </dgm:pt>
    <dgm:pt modelId="{BBDA3F39-0E9A-4705-98DA-B557F60C94CE}" type="pres">
      <dgm:prSet presAssocID="{6818758A-792F-47FB-B4D2-683CF7549DBD}" presName="horz1" presStyleCnt="0"/>
      <dgm:spPr/>
    </dgm:pt>
    <dgm:pt modelId="{5E517CAE-2FCD-4474-B0C0-56668975043E}" type="pres">
      <dgm:prSet presAssocID="{6818758A-792F-47FB-B4D2-683CF7549DBD}" presName="tx1" presStyleLbl="revTx" presStyleIdx="2" presStyleCnt="4"/>
      <dgm:spPr/>
    </dgm:pt>
    <dgm:pt modelId="{20001253-381A-419D-8DF1-E101FF72553B}" type="pres">
      <dgm:prSet presAssocID="{6818758A-792F-47FB-B4D2-683CF7549DBD}" presName="vert1" presStyleCnt="0"/>
      <dgm:spPr/>
    </dgm:pt>
    <dgm:pt modelId="{A964DE72-7E78-45A3-9053-9E17E7F47451}" type="pres">
      <dgm:prSet presAssocID="{557AEBD9-18CF-4C1C-98A5-54B20CE836B8}" presName="thickLine" presStyleLbl="alignNode1" presStyleIdx="3" presStyleCnt="4"/>
      <dgm:spPr/>
    </dgm:pt>
    <dgm:pt modelId="{CB8B66AF-EBF3-42CF-87CD-C0CD48318B62}" type="pres">
      <dgm:prSet presAssocID="{557AEBD9-18CF-4C1C-98A5-54B20CE836B8}" presName="horz1" presStyleCnt="0"/>
      <dgm:spPr/>
    </dgm:pt>
    <dgm:pt modelId="{18EB2717-EEFA-42D2-A052-EF4C7E22867D}" type="pres">
      <dgm:prSet presAssocID="{557AEBD9-18CF-4C1C-98A5-54B20CE836B8}" presName="tx1" presStyleLbl="revTx" presStyleIdx="3" presStyleCnt="4"/>
      <dgm:spPr/>
    </dgm:pt>
    <dgm:pt modelId="{4A659516-E867-4086-9FA4-9A919F28CB69}" type="pres">
      <dgm:prSet presAssocID="{557AEBD9-18CF-4C1C-98A5-54B20CE836B8}" presName="vert1" presStyleCnt="0"/>
      <dgm:spPr/>
    </dgm:pt>
  </dgm:ptLst>
  <dgm:cxnLst>
    <dgm:cxn modelId="{63ABA928-8C45-452C-805A-73ACD3D41500}" srcId="{8E21B6EE-2BF9-4CE8-A51D-C9C85AF2676C}" destId="{557AEBD9-18CF-4C1C-98A5-54B20CE836B8}" srcOrd="3" destOrd="0" parTransId="{74C24AD3-9CE8-40AE-8317-03C6C68559D9}" sibTransId="{FB516D5A-AC23-4FC0-B545-2E1DF6618BF9}"/>
    <dgm:cxn modelId="{60B07C29-C68C-4CBE-B839-71D56BB7ECE0}" type="presOf" srcId="{911677AA-3CC7-476C-9B92-1B214A2056B7}" destId="{CECFB094-D2D1-4D48-9B6E-5BEAD77D9CF3}" srcOrd="0" destOrd="0" presId="urn:microsoft.com/office/officeart/2008/layout/LinedList"/>
    <dgm:cxn modelId="{F6E90F60-BBA9-44E0-AB04-9255C1FD3D2A}" srcId="{8E21B6EE-2BF9-4CE8-A51D-C9C85AF2676C}" destId="{96722C25-624F-428F-9A92-BFB8E5409355}" srcOrd="0" destOrd="0" parTransId="{CC612670-8EEE-411D-A978-81B83BF9FAF0}" sibTransId="{110CABDB-F651-4EE8-A658-2ECDE6CFC2CA}"/>
    <dgm:cxn modelId="{9CFFF193-4171-4BD7-BF62-02556342ABCF}" srcId="{8E21B6EE-2BF9-4CE8-A51D-C9C85AF2676C}" destId="{6818758A-792F-47FB-B4D2-683CF7549DBD}" srcOrd="2" destOrd="0" parTransId="{8A37296F-4DA0-4138-8C1E-DB4BB1F93F3F}" sibTransId="{5F864A5B-8E20-445E-A5E4-313F27C383C2}"/>
    <dgm:cxn modelId="{7DB3E3A6-1F1F-4E6B-921F-DFA800580466}" type="presOf" srcId="{96722C25-624F-428F-9A92-BFB8E5409355}" destId="{154A4737-B45B-4845-88B2-E6F8A1926E34}" srcOrd="0" destOrd="0" presId="urn:microsoft.com/office/officeart/2008/layout/LinedList"/>
    <dgm:cxn modelId="{A463B3B7-9FB5-4C88-AD1B-A47A70E6A4D4}" type="presOf" srcId="{8E21B6EE-2BF9-4CE8-A51D-C9C85AF2676C}" destId="{36970A1A-0316-4649-A838-5BEFFB0B9CB8}" srcOrd="0" destOrd="0" presId="urn:microsoft.com/office/officeart/2008/layout/LinedList"/>
    <dgm:cxn modelId="{D02CC6B8-A590-47BC-AC5C-95A5EE75B186}" type="presOf" srcId="{557AEBD9-18CF-4C1C-98A5-54B20CE836B8}" destId="{18EB2717-EEFA-42D2-A052-EF4C7E22867D}" srcOrd="0" destOrd="0" presId="urn:microsoft.com/office/officeart/2008/layout/LinedList"/>
    <dgm:cxn modelId="{003A1FE6-E834-4A8B-8F6A-44ADDF0E7737}" type="presOf" srcId="{6818758A-792F-47FB-B4D2-683CF7549DBD}" destId="{5E517CAE-2FCD-4474-B0C0-56668975043E}" srcOrd="0" destOrd="0" presId="urn:microsoft.com/office/officeart/2008/layout/LinedList"/>
    <dgm:cxn modelId="{4D40B8FD-3A88-4E8A-8059-57AA4FE40E37}" srcId="{8E21B6EE-2BF9-4CE8-A51D-C9C85AF2676C}" destId="{911677AA-3CC7-476C-9B92-1B214A2056B7}" srcOrd="1" destOrd="0" parTransId="{3688ED9A-4C88-4A52-AB03-EC9803B64526}" sibTransId="{BDF0EA34-20E4-48B5-B178-2CFA261BE125}"/>
    <dgm:cxn modelId="{E0A1DD84-B915-4DBA-9D50-6B758A96F8F1}" type="presParOf" srcId="{36970A1A-0316-4649-A838-5BEFFB0B9CB8}" destId="{1E152555-B169-4B8D-A76B-452538C66E57}" srcOrd="0" destOrd="0" presId="urn:microsoft.com/office/officeart/2008/layout/LinedList"/>
    <dgm:cxn modelId="{FBED507D-8B02-42BD-8BB0-FFF8BBAEF758}" type="presParOf" srcId="{36970A1A-0316-4649-A838-5BEFFB0B9CB8}" destId="{641D4FC7-F93E-4643-AA66-E096CEAA6853}" srcOrd="1" destOrd="0" presId="urn:microsoft.com/office/officeart/2008/layout/LinedList"/>
    <dgm:cxn modelId="{781112B6-C983-40AF-934A-903A6BDA95AE}" type="presParOf" srcId="{641D4FC7-F93E-4643-AA66-E096CEAA6853}" destId="{154A4737-B45B-4845-88B2-E6F8A1926E34}" srcOrd="0" destOrd="0" presId="urn:microsoft.com/office/officeart/2008/layout/LinedList"/>
    <dgm:cxn modelId="{F4E28F0D-E21C-4D7B-A7AA-B07BDA06517F}" type="presParOf" srcId="{641D4FC7-F93E-4643-AA66-E096CEAA6853}" destId="{CBEA4493-FF8F-464D-900C-948B261B5812}" srcOrd="1" destOrd="0" presId="urn:microsoft.com/office/officeart/2008/layout/LinedList"/>
    <dgm:cxn modelId="{8EB74F4E-B07E-4B37-962A-8EFACF8D6FAF}" type="presParOf" srcId="{36970A1A-0316-4649-A838-5BEFFB0B9CB8}" destId="{F0B5EEF9-8C66-4014-9703-DFA27326507D}" srcOrd="2" destOrd="0" presId="urn:microsoft.com/office/officeart/2008/layout/LinedList"/>
    <dgm:cxn modelId="{8F1FAA19-AC0A-4CFC-818F-8FC3CFE2F972}" type="presParOf" srcId="{36970A1A-0316-4649-A838-5BEFFB0B9CB8}" destId="{FDBC129A-12A6-485E-BCF7-6687ECCF74A3}" srcOrd="3" destOrd="0" presId="urn:microsoft.com/office/officeart/2008/layout/LinedList"/>
    <dgm:cxn modelId="{5D3BBE8B-3F32-46B8-B2C5-747D0251E855}" type="presParOf" srcId="{FDBC129A-12A6-485E-BCF7-6687ECCF74A3}" destId="{CECFB094-D2D1-4D48-9B6E-5BEAD77D9CF3}" srcOrd="0" destOrd="0" presId="urn:microsoft.com/office/officeart/2008/layout/LinedList"/>
    <dgm:cxn modelId="{A28DA636-AEE4-4A79-9DE1-FC4A280D8C79}" type="presParOf" srcId="{FDBC129A-12A6-485E-BCF7-6687ECCF74A3}" destId="{DA846319-A212-42A9-93B8-0097E52F777E}" srcOrd="1" destOrd="0" presId="urn:microsoft.com/office/officeart/2008/layout/LinedList"/>
    <dgm:cxn modelId="{23D24946-F8F4-4594-8C87-21C4E92DDBC9}" type="presParOf" srcId="{36970A1A-0316-4649-A838-5BEFFB0B9CB8}" destId="{DA7E5702-E086-4F16-8DE0-819F91F8D6CC}" srcOrd="4" destOrd="0" presId="urn:microsoft.com/office/officeart/2008/layout/LinedList"/>
    <dgm:cxn modelId="{4B956C06-8AFB-4380-8DA4-296D959AFDE5}" type="presParOf" srcId="{36970A1A-0316-4649-A838-5BEFFB0B9CB8}" destId="{BBDA3F39-0E9A-4705-98DA-B557F60C94CE}" srcOrd="5" destOrd="0" presId="urn:microsoft.com/office/officeart/2008/layout/LinedList"/>
    <dgm:cxn modelId="{37D89A05-EDAC-4C3A-8451-958AC5237FF6}" type="presParOf" srcId="{BBDA3F39-0E9A-4705-98DA-B557F60C94CE}" destId="{5E517CAE-2FCD-4474-B0C0-56668975043E}" srcOrd="0" destOrd="0" presId="urn:microsoft.com/office/officeart/2008/layout/LinedList"/>
    <dgm:cxn modelId="{69F38DC5-BD8A-41BA-A7CF-333E598C73A1}" type="presParOf" srcId="{BBDA3F39-0E9A-4705-98DA-B557F60C94CE}" destId="{20001253-381A-419D-8DF1-E101FF72553B}" srcOrd="1" destOrd="0" presId="urn:microsoft.com/office/officeart/2008/layout/LinedList"/>
    <dgm:cxn modelId="{65B76D59-74EC-4CA3-9958-F32CD2CFFAC0}" type="presParOf" srcId="{36970A1A-0316-4649-A838-5BEFFB0B9CB8}" destId="{A964DE72-7E78-45A3-9053-9E17E7F47451}" srcOrd="6" destOrd="0" presId="urn:microsoft.com/office/officeart/2008/layout/LinedList"/>
    <dgm:cxn modelId="{3C736ED4-162F-4225-B379-F10420DF0EE0}" type="presParOf" srcId="{36970A1A-0316-4649-A838-5BEFFB0B9CB8}" destId="{CB8B66AF-EBF3-42CF-87CD-C0CD48318B62}" srcOrd="7" destOrd="0" presId="urn:microsoft.com/office/officeart/2008/layout/LinedList"/>
    <dgm:cxn modelId="{2CED7A5A-40C0-4D5D-A1A5-FF0FD9732A98}" type="presParOf" srcId="{CB8B66AF-EBF3-42CF-87CD-C0CD48318B62}" destId="{18EB2717-EEFA-42D2-A052-EF4C7E22867D}" srcOrd="0" destOrd="0" presId="urn:microsoft.com/office/officeart/2008/layout/LinedList"/>
    <dgm:cxn modelId="{8BBAFECE-1680-4E95-BACD-508EE21F3B4D}" type="presParOf" srcId="{CB8B66AF-EBF3-42CF-87CD-C0CD48318B62}" destId="{4A659516-E867-4086-9FA4-9A919F28CB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52555-B169-4B8D-A76B-452538C66E57}">
      <dsp:nvSpPr>
        <dsp:cNvPr id="0" name=""/>
        <dsp:cNvSpPr/>
      </dsp:nvSpPr>
      <dsp:spPr>
        <a:xfrm>
          <a:off x="0" y="0"/>
          <a:ext cx="5998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A4737-B45B-4845-88B2-E6F8A1926E34}">
      <dsp:nvSpPr>
        <dsp:cNvPr id="0" name=""/>
        <dsp:cNvSpPr/>
      </dsp:nvSpPr>
      <dsp:spPr>
        <a:xfrm>
          <a:off x="0" y="0"/>
          <a:ext cx="5998840" cy="1147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SIM808 GSM/GPRS/GPS MODULE</a:t>
          </a:r>
        </a:p>
      </dsp:txBody>
      <dsp:txXfrm>
        <a:off x="0" y="0"/>
        <a:ext cx="5998840" cy="1147762"/>
      </dsp:txXfrm>
    </dsp:sp>
    <dsp:sp modelId="{F0B5EEF9-8C66-4014-9703-DFA27326507D}">
      <dsp:nvSpPr>
        <dsp:cNvPr id="0" name=""/>
        <dsp:cNvSpPr/>
      </dsp:nvSpPr>
      <dsp:spPr>
        <a:xfrm>
          <a:off x="0" y="1147762"/>
          <a:ext cx="5998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FB094-D2D1-4D48-9B6E-5BEAD77D9CF3}">
      <dsp:nvSpPr>
        <dsp:cNvPr id="0" name=""/>
        <dsp:cNvSpPr/>
      </dsp:nvSpPr>
      <dsp:spPr>
        <a:xfrm>
          <a:off x="0" y="1147762"/>
          <a:ext cx="5998840" cy="1147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ARDUINO UNO</a:t>
          </a:r>
        </a:p>
      </dsp:txBody>
      <dsp:txXfrm>
        <a:off x="0" y="1147762"/>
        <a:ext cx="5998840" cy="1147762"/>
      </dsp:txXfrm>
    </dsp:sp>
    <dsp:sp modelId="{DA7E5702-E086-4F16-8DE0-819F91F8D6CC}">
      <dsp:nvSpPr>
        <dsp:cNvPr id="0" name=""/>
        <dsp:cNvSpPr/>
      </dsp:nvSpPr>
      <dsp:spPr>
        <a:xfrm>
          <a:off x="0" y="2295524"/>
          <a:ext cx="5998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17CAE-2FCD-4474-B0C0-56668975043E}">
      <dsp:nvSpPr>
        <dsp:cNvPr id="0" name=""/>
        <dsp:cNvSpPr/>
      </dsp:nvSpPr>
      <dsp:spPr>
        <a:xfrm>
          <a:off x="0" y="2295524"/>
          <a:ext cx="5998840" cy="1147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12V Adapter</a:t>
          </a:r>
        </a:p>
      </dsp:txBody>
      <dsp:txXfrm>
        <a:off x="0" y="2295524"/>
        <a:ext cx="5998840" cy="1147762"/>
      </dsp:txXfrm>
    </dsp:sp>
    <dsp:sp modelId="{A964DE72-7E78-45A3-9053-9E17E7F47451}">
      <dsp:nvSpPr>
        <dsp:cNvPr id="0" name=""/>
        <dsp:cNvSpPr/>
      </dsp:nvSpPr>
      <dsp:spPr>
        <a:xfrm>
          <a:off x="0" y="3443287"/>
          <a:ext cx="5998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B2717-EEFA-42D2-A052-EF4C7E22867D}">
      <dsp:nvSpPr>
        <dsp:cNvPr id="0" name=""/>
        <dsp:cNvSpPr/>
      </dsp:nvSpPr>
      <dsp:spPr>
        <a:xfrm>
          <a:off x="0" y="3443287"/>
          <a:ext cx="5998840" cy="1147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Jumper Wires</a:t>
          </a:r>
        </a:p>
      </dsp:txBody>
      <dsp:txXfrm>
        <a:off x="0" y="3443287"/>
        <a:ext cx="5998840" cy="1147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F63D-F70C-CD65-23B6-F18FC330D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B71A5-1822-0476-1D3D-51177692E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99F41-72B7-18EA-87EE-FE39BEBA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E5F5-D108-428D-AB88-C71C7DB30D6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4D279-F006-7871-F6E5-5A2E78D9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F61B-8401-A03A-2D08-D4945FCC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08F0-B859-46B1-91D0-B4E48B74AE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DAC9F-85E9-1FCC-03DA-342C16CB68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544D8B-3CF8-90DE-40C6-7219A8C26986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49677C4-9CFB-A508-A33D-BCD067E90D22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0EC2309-C795-08AD-B96B-1A3F8812DD75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56567F8-1C3B-BC36-E022-DC5C07152132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A232141D-AD04-A4C7-720D-A31E65446B99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C73E2EDC-36C2-F021-40CB-07132ED01C81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0C088B1D-CA23-F405-B2C1-7DBAE39F0475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8774044-C1A8-D643-8EE8-9CD5F7444D2D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EF0AC0B5-88FF-04D2-FE70-6C366AF128EB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64D7C09-D25F-9767-6EC9-B19930A17E7E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B554B46E-0991-2A5B-A081-25A59248DB08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DE5D67-9DAA-D07D-CEF3-9AE84C3769AA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8F45B8A-76B2-DDFA-885E-E6A012B39E26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2">
                <a:extLst>
                  <a:ext uri="{FF2B5EF4-FFF2-40B4-BE49-F238E27FC236}">
                    <a16:creationId xmlns:a16="http://schemas.microsoft.com/office/drawing/2014/main" id="{EC86013C-67C4-7553-8433-9028FDF24CD2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869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F277-489F-2003-2C74-53151142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6F4D4-F4CD-0EC6-E349-A4584D2E4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7027-89C0-83AE-8E6B-32A70DF1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E5F5-D108-428D-AB88-C71C7DB30D6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580F-6A33-8CBD-77DA-4F056B67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16D6-7111-498D-9691-B9728805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70385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F2057-DC44-1088-079C-F2F1C4AC4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374FA-302A-3AD9-D26F-420D72D40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BA23-BE5A-CB9F-3091-5FB67686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E5F5-D108-428D-AB88-C71C7DB30D6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3692-63BD-BE8A-88D8-B54D60C0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82C35-8AEA-352D-AD87-B1C41758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1435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4768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AA39-8505-240C-6A00-7D23901A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EFDA-4D6C-D025-B75A-3A91BCFB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AEB30-E5AF-DD10-4F56-F88CEC5E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E5F5-D108-428D-AB88-C71C7DB30D6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A11BC-B472-D4C4-5F93-972AE664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54493-47E5-963E-D133-9703E321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DCF77-1DF9-50F6-DF5A-6E32DAB3D8DB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A30062F-41F1-C581-B976-837FA12691B9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7278F8-7BB9-78D7-65BB-8F4A3FC75C5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0AF4F5-AB3B-F38A-C9A3-8A6B2A3D352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6F7707-6DCC-F2CA-C210-51EB353D048A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15671F-ED25-F395-76A7-6742D3F85623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9852217-0F4C-4921-9809-969B6D79962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1D2D946-9618-6803-2624-3E3B922F168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EACF5D-D98B-3AA3-5316-60B931D9BD8D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4FED540D-6AE8-3632-9B86-5AB5140EE24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04868FCF-B273-FE3B-4CB5-80BC39BFB62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FE93D7-EA86-B1C5-1DA0-64E96E72FADC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993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B2CC-FD50-09DB-4F27-6A82591E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AFFB5-82FB-5C02-D0FB-9DABDDAFD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FFA96-57AC-B0A1-6B35-036A085E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E5F5-D108-428D-AB88-C71C7DB30D6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DEE5A-52AF-4880-CDC3-2BC21174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F2DCE-6DCB-7D7B-AFCE-23FA0D40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75E06-BE15-4252-7AF5-04A2E96F21F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4CF0EE-72D6-3637-6414-CB4ECBF48106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31322EB-B6A6-C983-1E51-428189189DB0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B06181F9-5FAD-9A93-5B6F-49B49A954E4B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60BFD4-E6EA-A0C9-76C3-452458B891EC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44BB459-6B53-F59B-62F1-9E0A222A70BB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CEF342E-20CB-0BDD-BA95-64EA446E99BB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8C97A2E-2C9A-0916-4F7A-A6E225ED4F79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BEA1A8-8F8C-889B-F030-3075570ABE6E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BC541B-E671-6A93-C390-8C414E44DE57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6316C84-7230-1AC6-D8D1-21B7342DEDF0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618B93-2AD0-3E18-A7E0-0B184DD91DCB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2CEA15-2D60-7295-B761-9DA54D52685A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E86E47-AA49-0EFF-C286-FFB390AD9998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3D7FD67-C611-45CC-4FD9-F2E5FC8DE84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587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2513-45D1-0568-A9B1-60DE49F7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D4BD-7118-E048-1886-2428B5D2B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71F75-332C-F988-A460-F18A42E23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89906-E3C7-7116-72E8-70A1D6FC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E5F5-D108-428D-AB88-C71C7DB30D6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8EB5B-3312-74C3-A68C-3D069B29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7D067-B944-D92B-FE04-32BBDA90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90FADE-F1AA-AE9B-230D-9D6C3773C596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09C4A4-EC4D-A9B5-2AEC-FFD9AA784550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7991DDB-E01D-3855-4A57-12858BFF20BB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3204E2-9A0B-FA41-DD43-93E140D23555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2E3E493-977F-F5CA-EAA0-02952E1B6E5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816091-BAA0-A25F-BC59-6705149C07F8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84DA29B-3A33-C1EA-E526-48231DA53FA3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E048BD-98A9-1904-64CC-08F411B38A55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526999-6F4C-7C02-DDD5-E52AA1DF16F2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88FD1BA4-8472-B0F9-B56C-2E1006685DA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38F4ED15-AB0A-B50E-07E9-F3F19E7407C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7EE954-077C-CD35-2FDF-8B9849DA29F7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7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EE08-6988-36C1-A105-5F7B0E49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F84ED-0EFC-413F-768D-8EAD38934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175DF-C0D5-8B32-1277-7AB6C33F1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73CA3-DBEF-CBF2-E104-AA0EB54F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CBD9A-9EFD-18D1-4FFA-1612B9624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7CBCD-2F32-19CF-E845-4AF3114D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E5F5-D108-428D-AB88-C71C7DB30D6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9C80F-6EE5-3D3B-30BC-B2C2D349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A52A6-3392-F160-86A3-B79623CE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20F4A-291F-8641-8EA7-782F9D3BB04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A0D4721-40A1-0489-6B02-482D56A60EBE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2D533B-96B9-B377-4D2D-16C479807282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BDBAE1-8D7F-B6C1-6350-BFC65973A43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A438C5-991A-FD30-B067-77CC67DBBAB2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014116-E01C-6CE9-70F6-990340FE3F7C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61ECE1C-BF7B-1B67-EEB5-5B5575C1BA19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9C65C8-B033-613A-CC21-01654C2AA2CF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0C10D9-A94A-042D-E39D-E360A9EF4618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9D52F483-4E21-1E04-866E-C318CF24B84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E29C4CCA-3E10-DFDC-557E-4459B478211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4F8275-CDA0-4CF8-632B-05B11C351A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77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F070-E37C-6BF9-C336-294AD2C5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9EF23-7DE2-46C2-2DE1-39937697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E5F5-D108-428D-AB88-C71C7DB30D6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103A6-4A68-C217-49FF-27F35A1D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666DE-1190-328E-ACEF-7C7ED00A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1BD831-1410-19BB-23E7-FDBC61FB73DC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B4EE943-E4CE-6B9A-CB48-A5E80AA2076C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6E4C8E-447A-0564-5815-FA39678FAB7B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FCC64C8-E6AD-3A05-CF60-40F3F2456104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6C00FA-7543-EE6B-E1D0-30F62F37048E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8E9E50-764E-57C1-6538-54BEA551B435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D60569-7B46-5FA5-198E-3AC0846C3E17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1A083E-157E-EC4F-0424-54DAC1A57A0E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E226A4-F696-4CAB-D702-D78296263418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7B018C1F-1DF2-7797-0380-0D7E6354F155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C8EDA159-93DF-F7AA-0BBE-1B9DB8C4F50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8A65253-EF36-40DB-4BED-B74E97D0876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75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B2B45-13F9-C2AE-427E-BA511724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E5F5-D108-428D-AB88-C71C7DB30D6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2F70E-C7DE-DE06-83D7-9C13039D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1FA58-3AD1-AA8E-A198-7078C6A1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E6666C-A685-5A0C-7998-12519E3F1F0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C51B9B22-A039-4B71-1C1D-52A4A66B6339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3A4A8405-83B8-6004-D0DE-989042665591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EF8C731-4EE3-A446-10E7-38F06C1A5D87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5A99BE69-C092-5F77-2002-676160B957DD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D27F48-A7CD-1659-104E-F1194872C35A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EB7242B6-87E1-8F21-00DA-558DF93AC0F6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69C95BA4-5A46-32DD-58AB-85FAE7886DBC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DD72E805-E0EC-2C4E-7907-024BECD2FB7A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612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609F-0B80-2E1A-18A6-01F4C066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C845-F45B-CE68-BC8E-9F747980E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53D46-C25F-3802-C24B-48E413A04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135FF-D38E-EE63-65A6-297072E6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E5F5-D108-428D-AB88-C71C7DB30D6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D21C8-AB2E-E6EB-AC86-928FF434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8ABAC-F099-7279-C626-A9C22E69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560BD-8928-3E9D-5F46-E96AEB6B6D80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B5698BE-C51C-CCBC-5FD1-EA28E3EA8479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B7E483-346F-A17D-CAD7-57AC954A7051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F34BF5-4A32-C2B2-0060-6B32A776FE50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5156E0E-6A0D-EB3D-AABC-024BEBBF21C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274496-5012-D152-2D0E-6C7778D469CA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6339D4B-0DFE-010A-9F50-7258C099A07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0B44F6-0C75-E2CE-610D-68E470961E59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4AC738-E818-4830-EF8C-1C8B1C1DDF41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0D9DC7B7-F66C-C44B-7AA4-9B5A80EF69A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AC44AFD9-B963-AC3B-B4EE-BF69FF8FA964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75C8B1E-1C2F-B3CC-D793-BC3F133F598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49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6BD9-5272-F15A-EEE7-34DE5421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5F980-35A3-BFF7-3B4F-568CD3795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D477E-1CFD-91EF-51D3-E204924C3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CD92C-6BE8-D500-09DF-EF40E8D0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E5F5-D108-428D-AB88-C71C7DB30D6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0F410-6F7B-3D2A-5E3D-6027C6CB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406FA-91DD-C946-608C-6E1A6F12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86B4D-42E8-A90A-AF15-0790DF009BA9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28ECD6-9F9C-D15C-54CC-6C2976DF10BA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0EC26B-5EA3-A1DD-3FAC-A07548F0E44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A24B50-B520-2C33-8B0D-0BCDBFCFE9B8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BED6B2-3BD2-5A7C-454A-3E77C078C98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12F1F8-2E69-6AC1-F975-B31A20785DCC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220A1-A7B0-0E68-A75B-3D33208195E3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313C07-1A15-570D-C473-90F8D5A8900D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CB21D5-E4A7-9035-5A5B-A83C53F46531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149C3C20-B053-E764-9C50-423E7E72E88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51752C92-F127-7FD7-44AC-9A2849B0B96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52D5C6-5C7B-78E7-828A-F380524B69E7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072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1A35A-2B00-D174-A802-A982EEA5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14A73-7BEF-DC00-38C6-774D9572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A2622-1C90-2D3D-0F72-9B2DCE8E1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E5F5-D108-428D-AB88-C71C7DB30D6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2A495-18C2-2B83-AD1E-3D228AD67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342B-A295-201A-78F4-B33680575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20F16-D1E9-BE6D-AE67-827E53CBFF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CFD0256A-E8CB-B41F-B3E4-6E940A42505F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E3EB0D1A-7C59-9D44-0B98-FCFCF7931304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D9A59A8F-AE6A-159D-4717-CD7E0492FE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18191DA8-756E-C653-320A-C84CA5055383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99F7BBB-5850-2B86-8B08-0938B9DEBFC9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52846F-32BB-A83B-17EA-C6958945468F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5B4DCE3E-4ADF-F6DD-B39A-6B4E7855BB5E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90779C60-DAD5-1E63-5EE4-DA9F09B14C6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E98791-E5A7-F2B0-293F-3D7AF6F58984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DCEF4D9C-6E7A-2562-E63B-8B7B4F3BACC6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B849EE0C-E01E-1245-8839-C85CB262374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82FA60DB-62F0-0513-3B14-82AF068A751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11DB4319-826E-31E0-5BF3-8C0D89B0F87B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85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651" r:id="rId13"/>
    <p:sldLayoutId id="2147483666" r:id="rId14"/>
    <p:sldLayoutId id="2147483661" r:id="rId15"/>
    <p:sldLayoutId id="2147483677" r:id="rId16"/>
    <p:sldLayoutId id="2147483674" r:id="rId17"/>
    <p:sldLayoutId id="2147483665" r:id="rId18"/>
    <p:sldLayoutId id="2147483673" r:id="rId19"/>
    <p:sldLayoutId id="2147483662" r:id="rId20"/>
    <p:sldLayoutId id="2147483663" r:id="rId21"/>
    <p:sldLayoutId id="2147483664" r:id="rId22"/>
    <p:sldLayoutId id="2147483675" r:id="rId23"/>
    <p:sldLayoutId id="2147483676" r:id="rId24"/>
    <p:sldLayoutId id="2147483672" r:id="rId25"/>
    <p:sldLayoutId id="2147483668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63090-2540-9920-6912-198661C1F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7" r="23298" b="13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b="0" i="0" u="none" strike="noStrike" baseline="0" dirty="0">
                <a:latin typeface="Calibri" panose="020F0502020204030204" pitchFamily="34" charset="0"/>
              </a:rPr>
              <a:t>Tracking vehicle using GPS and update location on IoT dashboard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Anuranan Das(22535006)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Divyanshu Shukla(22535010)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3352C-434D-16A2-F8A2-D06DC668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F99F1D0-18B2-54D1-2CE1-E7B97DCF0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91" r="35670"/>
          <a:stretch/>
        </p:blipFill>
        <p:spPr>
          <a:xfrm>
            <a:off x="0" y="0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6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2DC5-6750-53BC-A911-9D54FC77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In this project we are building a IOT based vehicle tracking system to get the live location of a vehicle.</a:t>
            </a:r>
          </a:p>
          <a:p>
            <a:r>
              <a:rPr lang="en-US" sz="2200" dirty="0"/>
              <a:t>Using the vehicle tracking system we are getting the current the location of vehicle as longitude and latitude in the form of google links on our mobile phone.</a:t>
            </a:r>
          </a:p>
          <a:p>
            <a:r>
              <a:rPr lang="en-US" sz="2200" dirty="0"/>
              <a:t>We have also added the calling feature to device in case of emergency.</a:t>
            </a:r>
          </a:p>
          <a:p>
            <a:r>
              <a:rPr lang="en-US" sz="2200" dirty="0"/>
              <a:t>We are also updating the values of longitude and latitude on the AI thinks </a:t>
            </a:r>
            <a:r>
              <a:rPr lang="en-US" sz="2200" dirty="0" err="1"/>
              <a:t>iot</a:t>
            </a:r>
            <a:r>
              <a:rPr lang="en-US" sz="2200" dirty="0"/>
              <a:t> dashboard.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4B331-726F-2423-836E-6A34DDC2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5444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4E96F-9722-CD04-2754-6C5EEA0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747981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dirty="0"/>
              <a:t>Devices Used</a:t>
            </a:r>
          </a:p>
        </p:txBody>
      </p:sp>
      <p:pic>
        <p:nvPicPr>
          <p:cNvPr id="17" name="Picture 16" descr="Gadgets on a desk">
            <a:extLst>
              <a:ext uri="{FF2B5EF4-FFF2-40B4-BE49-F238E27FC236}">
                <a16:creationId xmlns:a16="http://schemas.microsoft.com/office/drawing/2014/main" id="{B42B159D-0868-104E-7DBD-1F79196C2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87" r="31809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1ED1-612F-4925-6B70-7E13E2EB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263D6C4-4840-40CC-AC84-17E24B3B7BDE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EA842A89-C6B3-0B5C-1CD1-C489299DC671}"/>
              </a:ext>
            </a:extLst>
          </p:cNvPr>
          <p:cNvGraphicFramePr/>
          <p:nvPr/>
        </p:nvGraphicFramePr>
        <p:xfrm>
          <a:off x="5354955" y="1543050"/>
          <a:ext cx="5998840" cy="459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068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2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24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103F8-410B-2C8A-AC21-EA0B1503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Project Architecture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49C1D30A-BB1D-B7CB-D90B-CE59A2979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1317" y="1840145"/>
            <a:ext cx="4609086" cy="174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3EDA3160-5E30-F5CE-1DD9-AE87776571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6844" y="625550"/>
            <a:ext cx="3867428" cy="386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DF058-EDEF-5D61-E10D-475B6366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7327" y="5868592"/>
            <a:ext cx="343231" cy="308371"/>
          </a:xfrm>
        </p:spPr>
        <p:txBody>
          <a:bodyPr/>
          <a:lstStyle/>
          <a:p>
            <a:pPr defTabSz="768096">
              <a:spcAft>
                <a:spcPts val="600"/>
              </a:spcAft>
            </a:pPr>
            <a:fld id="{C263D6C4-4840-40CC-AC84-17E24B3B7BDE}" type="slidenum">
              <a:rPr lang="en-US" sz="84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rPr>
              <a:pPr defTabSz="768096"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pic>
        <p:nvPicPr>
          <p:cNvPr id="9" name="Picture 8" descr="A close-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48F26636-C1D7-5CCE-5A69-B97BA537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76" y="1735380"/>
            <a:ext cx="1557514" cy="1557514"/>
          </a:xfrm>
          <a:prstGeom prst="rect">
            <a:avLst/>
          </a:prstGeom>
        </p:spPr>
      </p:pic>
      <p:pic>
        <p:nvPicPr>
          <p:cNvPr id="11" name="Picture 10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7DAF1213-BF21-B937-3738-FA343E9F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44" y="4635357"/>
            <a:ext cx="1470600" cy="1470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BFBA19-F3AF-30E0-8127-2FC3FD1FF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911" y="1924953"/>
            <a:ext cx="1114797" cy="1372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E6ABC4-6876-98E9-B3E7-31EC4D0BC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740" y="2008133"/>
            <a:ext cx="1206449" cy="1206449"/>
          </a:xfrm>
          <a:prstGeom prst="rect">
            <a:avLst/>
          </a:prstGeom>
        </p:spPr>
      </p:pic>
      <p:pic>
        <p:nvPicPr>
          <p:cNvPr id="14" name="Picture 13" descr="Text, whiteboard">
            <a:extLst>
              <a:ext uri="{FF2B5EF4-FFF2-40B4-BE49-F238E27FC236}">
                <a16:creationId xmlns:a16="http://schemas.microsoft.com/office/drawing/2014/main" id="{B83F3465-3048-B956-C7A4-6D8CFE40300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6715" y="1825625"/>
            <a:ext cx="2212228" cy="147213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A95EFC-9E89-5FD2-49A8-1C3C49E4849E}"/>
              </a:ext>
            </a:extLst>
          </p:cNvPr>
          <p:cNvSpPr/>
          <p:nvPr/>
        </p:nvSpPr>
        <p:spPr>
          <a:xfrm>
            <a:off x="3094230" y="2401645"/>
            <a:ext cx="1113792" cy="419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85ABEA0-535B-C631-7B02-A96F13246F8F}"/>
              </a:ext>
            </a:extLst>
          </p:cNvPr>
          <p:cNvSpPr/>
          <p:nvPr/>
        </p:nvSpPr>
        <p:spPr>
          <a:xfrm>
            <a:off x="5443650" y="2514812"/>
            <a:ext cx="750847" cy="363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867D349-5B64-C0E0-A0E6-C6941E147403}"/>
              </a:ext>
            </a:extLst>
          </p:cNvPr>
          <p:cNvSpPr/>
          <p:nvPr/>
        </p:nvSpPr>
        <p:spPr>
          <a:xfrm>
            <a:off x="7617237" y="2470426"/>
            <a:ext cx="677699" cy="452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87E74-2194-53A3-591E-3EB6070DAE93}"/>
              </a:ext>
            </a:extLst>
          </p:cNvPr>
          <p:cNvSpPr txBox="1"/>
          <p:nvPr/>
        </p:nvSpPr>
        <p:spPr>
          <a:xfrm>
            <a:off x="8532363" y="3309851"/>
            <a:ext cx="24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Thingspeaks</a:t>
            </a:r>
            <a:r>
              <a:rPr lang="en-US" dirty="0"/>
              <a:t> Dashboard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2E46F-3751-4492-FE93-121E803EF797}"/>
              </a:ext>
            </a:extLst>
          </p:cNvPr>
          <p:cNvSpPr txBox="1"/>
          <p:nvPr/>
        </p:nvSpPr>
        <p:spPr>
          <a:xfrm>
            <a:off x="6569244" y="3367934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E2B67A-7FBD-D894-19DF-38E971929E9E}"/>
              </a:ext>
            </a:extLst>
          </p:cNvPr>
          <p:cNvSpPr txBox="1"/>
          <p:nvPr/>
        </p:nvSpPr>
        <p:spPr>
          <a:xfrm>
            <a:off x="4208022" y="3324661"/>
            <a:ext cx="130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2G Network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C79281-E300-2BE2-4D8B-F1C4B6ABE459}"/>
              </a:ext>
            </a:extLst>
          </p:cNvPr>
          <p:cNvSpPr txBox="1"/>
          <p:nvPr/>
        </p:nvSpPr>
        <p:spPr>
          <a:xfrm>
            <a:off x="1251544" y="6105957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Uno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03E012-EACE-B0C4-66D8-D90EE4E6D612}"/>
              </a:ext>
            </a:extLst>
          </p:cNvPr>
          <p:cNvSpPr txBox="1"/>
          <p:nvPr/>
        </p:nvSpPr>
        <p:spPr>
          <a:xfrm>
            <a:off x="551672" y="3175358"/>
            <a:ext cx="327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 808 GPS/GSM/GPRS Module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B11DC4E-1056-B770-1FBB-06B6257B8A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751" y="4635357"/>
            <a:ext cx="728385" cy="1470600"/>
          </a:xfrm>
          <a:prstGeom prst="rect">
            <a:avLst/>
          </a:prstGeom>
        </p:spPr>
      </p:pic>
      <p:sp>
        <p:nvSpPr>
          <p:cNvPr id="35" name="Arrow: Down 34">
            <a:extLst>
              <a:ext uri="{FF2B5EF4-FFF2-40B4-BE49-F238E27FC236}">
                <a16:creationId xmlns:a16="http://schemas.microsoft.com/office/drawing/2014/main" id="{37DF0D45-8821-3449-1569-F0B811242729}"/>
              </a:ext>
            </a:extLst>
          </p:cNvPr>
          <p:cNvSpPr/>
          <p:nvPr/>
        </p:nvSpPr>
        <p:spPr>
          <a:xfrm>
            <a:off x="4663844" y="3820921"/>
            <a:ext cx="398201" cy="600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CFC5C8-9B29-7EAF-2C9C-22560024137B}"/>
              </a:ext>
            </a:extLst>
          </p:cNvPr>
          <p:cNvSpPr txBox="1"/>
          <p:nvPr/>
        </p:nvSpPr>
        <p:spPr>
          <a:xfrm>
            <a:off x="4208022" y="618044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 phone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1E7DBF-4289-28D7-5B24-FCC890EDDE72}"/>
              </a:ext>
            </a:extLst>
          </p:cNvPr>
          <p:cNvSpPr txBox="1"/>
          <p:nvPr/>
        </p:nvSpPr>
        <p:spPr>
          <a:xfrm>
            <a:off x="5032188" y="3857260"/>
            <a:ext cx="16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SMS of location</a:t>
            </a:r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18F6FA83-DBB4-0740-3A3A-BFB7C460BFE3}"/>
              </a:ext>
            </a:extLst>
          </p:cNvPr>
          <p:cNvSpPr/>
          <p:nvPr/>
        </p:nvSpPr>
        <p:spPr>
          <a:xfrm>
            <a:off x="1801091" y="3509327"/>
            <a:ext cx="340226" cy="9836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4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1E90BDA-0D06-4707-A63C-3424A7442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29DF6-5F6B-1012-346C-B90F9291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414" y="552160"/>
            <a:ext cx="5847781" cy="10466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of the project: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1D2D0C-F217-4E0A-F048-059F3A1E98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2415" y="2551558"/>
            <a:ext cx="5847780" cy="3347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cs typeface="+mn-cs"/>
              </a:rPr>
              <a:t>Connect the SIM808 module to microcontroller using jumper wires and connect power supply to GPRS module using 12V adapter.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cs typeface="+mn-cs"/>
              </a:rPr>
              <a:t>Create an account on ThingSpeaks IOT dashboard.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cs typeface="+mn-cs"/>
              </a:rPr>
              <a:t>Write the sketch to receive the data from module and send location to mobile and IOT dashboard.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cs typeface="+mn-cs"/>
              </a:rPr>
              <a:t>Receives the GPS data on mobile through sms and inget a call on mobile phone.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cs typeface="+mn-cs"/>
              </a:rPr>
              <a:t>Look for updated location on ThingSpeaks dashboard.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cs typeface="+mn-cs"/>
              </a:rPr>
              <a:t>Keep the power supply on to continuously get the location.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tx1"/>
              </a:solidFill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7DE20-364E-4BE1-B603-E62BB8A6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4493" y="-2"/>
            <a:ext cx="4320466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982602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1" name="Graphic 11" descr="Processor">
            <a:extLst>
              <a:ext uri="{FF2B5EF4-FFF2-40B4-BE49-F238E27FC236}">
                <a16:creationId xmlns:a16="http://schemas.microsoft.com/office/drawing/2014/main" id="{9AEF958E-AD6B-2623-996F-37A94FCDC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5393" y="1539666"/>
            <a:ext cx="3778666" cy="37786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B511C-F825-2590-83ED-86985DF8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260" y="6356350"/>
            <a:ext cx="13815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263D6C4-4840-40CC-AC84-17E24B3B7BDE}" type="slidenum">
              <a:rPr lang="en-US" sz="1200">
                <a:latin typeface="+mn-lt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129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7E30A-EC0A-411E-68E0-C5C4D29D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C263D6C4-4840-40CC-AC84-17E24B3B7BDE}" type="slidenum">
              <a:rPr lang="en-US" sz="1400"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6</a:t>
            </a:fld>
            <a:endParaRPr lang="en-US" sz="1400"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5A995-3B56-1D33-1D5A-AAEA621181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7799" y="186191"/>
            <a:ext cx="4305856" cy="321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cs typeface="+mn-cs"/>
              </a:rPr>
              <a:t>Live location on dashboard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FAB2762-27F1-4950-4EF3-A170701B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91" y="820188"/>
            <a:ext cx="8387137" cy="556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D96E2-1D0B-A81E-1F99-551F78A3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Location on Google Maps </a:t>
            </a:r>
            <a:b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4" name="Group 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2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11A75-C547-51BE-52EB-581C1607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690" y="666728"/>
            <a:ext cx="2459605" cy="546579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90A61C-A3D6-FF06-1439-9AB409D8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200" noProof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7</a:t>
            </a:fld>
            <a:endParaRPr lang="en-US" sz="1200" noProof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41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10B77EA-1E7D-DA22-0677-A0E7864C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12" y="1975590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SMS on Phone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D6DD409-5647-B093-0D38-69B21C93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411" y="401521"/>
            <a:ext cx="3637008" cy="5763752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7AFF7B2-5660-03CE-BDF5-8473AB638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4760703"/>
            <a:ext cx="4389120" cy="2099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25AFD-86CF-D1F5-7A4F-C37D6530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200" noProof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8</a:t>
            </a:fld>
            <a:endParaRPr lang="en-US" sz="1200" noProof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934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D29E0-DA80-BC5D-B935-733B17BE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3D0EC8F-36FD-00DA-7F3C-87DCD89D4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5559" y="3100283"/>
            <a:ext cx="9889788" cy="30766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We can use vehicle tracking system in fleet management.</a:t>
            </a:r>
          </a:p>
          <a:p>
            <a:r>
              <a:rPr lang="en-US" sz="2400" dirty="0"/>
              <a:t>We can use this in asset tracking system.</a:t>
            </a:r>
          </a:p>
          <a:p>
            <a:r>
              <a:rPr lang="en-US" sz="2400" dirty="0"/>
              <a:t>We can use this in safety purposes like woman and child.</a:t>
            </a:r>
          </a:p>
          <a:p>
            <a:r>
              <a:rPr lang="en-US" sz="2400" dirty="0"/>
              <a:t>Can be used to avoid accidents of vehicle.</a:t>
            </a:r>
          </a:p>
        </p:txBody>
      </p:sp>
    </p:spTree>
    <p:extLst>
      <p:ext uri="{BB962C8B-B14F-4D97-AF65-F5344CB8AC3E}">
        <p14:creationId xmlns:p14="http://schemas.microsoft.com/office/powerpoint/2010/main" val="193011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5B18E0B274974A8A3CAD93F625F4E1" ma:contentTypeVersion="6" ma:contentTypeDescription="Create a new document." ma:contentTypeScope="" ma:versionID="61d4cce6b0ee9c80734de4f023c9050c">
  <xsd:schema xmlns:xsd="http://www.w3.org/2001/XMLSchema" xmlns:xs="http://www.w3.org/2001/XMLSchema" xmlns:p="http://schemas.microsoft.com/office/2006/metadata/properties" xmlns:ns3="c7642365-70bf-4e83-bbf7-5b9623218e2e" xmlns:ns4="b3d3cdde-b3b4-4282-808b-261d1e4d1edd" targetNamespace="http://schemas.microsoft.com/office/2006/metadata/properties" ma:root="true" ma:fieldsID="21ae52205604bed0c805fceff134f263" ns3:_="" ns4:_="">
    <xsd:import namespace="c7642365-70bf-4e83-bbf7-5b9623218e2e"/>
    <xsd:import namespace="b3d3cdde-b3b4-4282-808b-261d1e4d1e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42365-70bf-4e83-bbf7-5b9623218e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d3cdde-b3b4-4282-808b-261d1e4d1ed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7642365-70bf-4e83-bbf7-5b9623218e2e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62D755-8C2A-418A-BF1F-5E44247142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642365-70bf-4e83-bbf7-5b9623218e2e"/>
    <ds:schemaRef ds:uri="b3d3cdde-b3b4-4282-808b-261d1e4d1e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http://schemas.microsoft.com/office/2006/documentManagement/types"/>
    <ds:schemaRef ds:uri="c7642365-70bf-4e83-bbf7-5b9623218e2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b3d3cdde-b3b4-4282-808b-261d1e4d1ed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</TotalTime>
  <Words>286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Trade Gothic LT Pro</vt:lpstr>
      <vt:lpstr>Office Theme</vt:lpstr>
      <vt:lpstr>Tracking vehicle using GPS and update location on IoT dashboard</vt:lpstr>
      <vt:lpstr>Introduction</vt:lpstr>
      <vt:lpstr>Devices Used</vt:lpstr>
      <vt:lpstr>  Project Architecture</vt:lpstr>
      <vt:lpstr>Working of the project: </vt:lpstr>
      <vt:lpstr>PowerPoint Presentation</vt:lpstr>
      <vt:lpstr>Location on Google Maps  </vt:lpstr>
      <vt:lpstr>SMS on Phone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vehicle using GPS and update location on IoT dashboard</dc:title>
  <dc:creator>DIVYANSHU SHUKLA</dc:creator>
  <cp:lastModifiedBy>DIVYANSHU SHUKLA</cp:lastModifiedBy>
  <cp:revision>3</cp:revision>
  <dcterms:created xsi:type="dcterms:W3CDTF">2023-04-05T04:30:04Z</dcterms:created>
  <dcterms:modified xsi:type="dcterms:W3CDTF">2023-04-14T07:51:01Z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0x0101002E5B18E0B274974A8A3CAD93F625F4E1</vt:lpwstr>
  </property>
</Properties>
</file>