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65" r:id="rId5"/>
    <p:sldId id="267" r:id="rId6"/>
    <p:sldId id="268" r:id="rId7"/>
    <p:sldId id="264"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DEC08C-5820-44B9-A89A-F215F5036B2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CA7B59A-79BA-437C-AA23-155ADF01AEB6}">
      <dgm:prSet/>
      <dgm:spPr/>
      <dgm:t>
        <a:bodyPr/>
        <a:lstStyle/>
        <a:p>
          <a:pPr>
            <a:lnSpc>
              <a:spcPct val="100000"/>
            </a:lnSpc>
          </a:pPr>
          <a:r>
            <a:rPr lang="en-IN" dirty="0"/>
            <a:t>Chatting Application is a desktop based application. </a:t>
          </a:r>
          <a:endParaRPr lang="en-US" dirty="0"/>
        </a:p>
      </dgm:t>
    </dgm:pt>
    <dgm:pt modelId="{13272890-CEE0-497D-9CD6-8FB5F615D2A6}" type="parTrans" cxnId="{DE1E4669-310B-4C54-A0F5-551D468FFC05}">
      <dgm:prSet/>
      <dgm:spPr/>
      <dgm:t>
        <a:bodyPr/>
        <a:lstStyle/>
        <a:p>
          <a:endParaRPr lang="en-US"/>
        </a:p>
      </dgm:t>
    </dgm:pt>
    <dgm:pt modelId="{7B5D9177-3B34-4854-B115-28191C2F97AF}" type="sibTrans" cxnId="{DE1E4669-310B-4C54-A0F5-551D468FFC05}">
      <dgm:prSet/>
      <dgm:spPr/>
      <dgm:t>
        <a:bodyPr/>
        <a:lstStyle/>
        <a:p>
          <a:endParaRPr lang="en-US"/>
        </a:p>
      </dgm:t>
    </dgm:pt>
    <dgm:pt modelId="{BF248275-281A-48F0-901C-4FF82BC9D0A8}">
      <dgm:prSet/>
      <dgm:spPr/>
      <dgm:t>
        <a:bodyPr/>
        <a:lstStyle/>
        <a:p>
          <a:pPr>
            <a:lnSpc>
              <a:spcPct val="100000"/>
            </a:lnSpc>
          </a:pPr>
          <a:r>
            <a:rPr lang="en-IN" dirty="0"/>
            <a:t>This application/program is a good example of using java.io, java.net package to create a chat application. A beginner of java language, who is familiar with this packages can able, be beneficiate.</a:t>
          </a:r>
        </a:p>
      </dgm:t>
    </dgm:pt>
    <dgm:pt modelId="{08D0E840-0069-4D69-8E36-E6F43B7318FF}" type="parTrans" cxnId="{A7491A5C-4453-41AC-95F3-B9E45224BD1F}">
      <dgm:prSet/>
      <dgm:spPr/>
      <dgm:t>
        <a:bodyPr/>
        <a:lstStyle/>
        <a:p>
          <a:endParaRPr lang="en-IN"/>
        </a:p>
      </dgm:t>
    </dgm:pt>
    <dgm:pt modelId="{CE835E10-5FE2-403A-802F-0A47C85C9C8C}" type="sibTrans" cxnId="{A7491A5C-4453-41AC-95F3-B9E45224BD1F}">
      <dgm:prSet/>
      <dgm:spPr/>
      <dgm:t>
        <a:bodyPr/>
        <a:lstStyle/>
        <a:p>
          <a:endParaRPr lang="en-IN"/>
        </a:p>
      </dgm:t>
    </dgm:pt>
    <dgm:pt modelId="{0BCC5225-EAEF-44D8-823B-54DFCAD8EE66}">
      <dgm:prSet/>
      <dgm:spPr/>
      <dgm:t>
        <a:bodyPr/>
        <a:lstStyle/>
        <a:p>
          <a:pPr>
            <a:lnSpc>
              <a:spcPct val="100000"/>
            </a:lnSpc>
          </a:pPr>
          <a:r>
            <a:rPr lang="en-IN"/>
            <a:t>Chatting is a method of using technology to bring people and ideas   “together” despite of the geographical barriers. The technology has been available for years but the acceptance it was quit recent. Our project is an example of a multiple client chat server.</a:t>
          </a:r>
        </a:p>
      </dgm:t>
    </dgm:pt>
    <dgm:pt modelId="{5DC2422C-61C3-4136-BE8E-E4BC55AA0AE4}" type="parTrans" cxnId="{03A092FB-4833-4DBC-B2BD-8E811BA87321}">
      <dgm:prSet/>
      <dgm:spPr/>
      <dgm:t>
        <a:bodyPr/>
        <a:lstStyle/>
        <a:p>
          <a:endParaRPr lang="en-IN"/>
        </a:p>
      </dgm:t>
    </dgm:pt>
    <dgm:pt modelId="{6409CDA0-9043-406C-B257-0F69E6B45305}" type="sibTrans" cxnId="{03A092FB-4833-4DBC-B2BD-8E811BA87321}">
      <dgm:prSet/>
      <dgm:spPr/>
      <dgm:t>
        <a:bodyPr/>
        <a:lstStyle/>
        <a:p>
          <a:endParaRPr lang="en-IN"/>
        </a:p>
      </dgm:t>
    </dgm:pt>
    <dgm:pt modelId="{A268834E-FB29-4DC8-A0BC-4F8C270EE204}">
      <dgm:prSet/>
      <dgm:spPr/>
      <dgm:t>
        <a:bodyPr/>
        <a:lstStyle/>
        <a:p>
          <a:pPr>
            <a:lnSpc>
              <a:spcPct val="100000"/>
            </a:lnSpc>
          </a:pPr>
          <a:r>
            <a:rPr lang="en-IN"/>
            <a:t>It is made up of 2 applications the client application, which runs on the user’s Pc and server application,which runs on any Pc on  the network. To start chatting client should get connected to server. We will focus on TCP and UDP socket connections which are a fundamental part of socket programming. </a:t>
          </a:r>
        </a:p>
      </dgm:t>
    </dgm:pt>
    <dgm:pt modelId="{CE7E7773-CC05-445C-8234-879C2A314159}" type="parTrans" cxnId="{6484BBBC-7755-4DFA-ABC1-5C6FC637EA92}">
      <dgm:prSet/>
      <dgm:spPr/>
      <dgm:t>
        <a:bodyPr/>
        <a:lstStyle/>
        <a:p>
          <a:endParaRPr lang="en-IN"/>
        </a:p>
      </dgm:t>
    </dgm:pt>
    <dgm:pt modelId="{9DB244D5-21D6-4325-97F7-F07B007BF232}" type="sibTrans" cxnId="{6484BBBC-7755-4DFA-ABC1-5C6FC637EA92}">
      <dgm:prSet/>
      <dgm:spPr/>
      <dgm:t>
        <a:bodyPr/>
        <a:lstStyle/>
        <a:p>
          <a:endParaRPr lang="en-IN"/>
        </a:p>
      </dgm:t>
    </dgm:pt>
    <dgm:pt modelId="{99C3AC6B-42CA-4E3E-A6BE-6D69D2A6D854}" type="pres">
      <dgm:prSet presAssocID="{47DEC08C-5820-44B9-A89A-F215F5036B25}" presName="root" presStyleCnt="0">
        <dgm:presLayoutVars>
          <dgm:dir/>
          <dgm:resizeHandles val="exact"/>
        </dgm:presLayoutVars>
      </dgm:prSet>
      <dgm:spPr/>
    </dgm:pt>
    <dgm:pt modelId="{43E351D9-831E-4F08-957A-1927C4898D19}" type="pres">
      <dgm:prSet presAssocID="{BCA7B59A-79BA-437C-AA23-155ADF01AEB6}" presName="compNode" presStyleCnt="0"/>
      <dgm:spPr/>
    </dgm:pt>
    <dgm:pt modelId="{313DB6B0-18E5-40FC-87D7-52BFC7FC35B7}" type="pres">
      <dgm:prSet presAssocID="{BCA7B59A-79BA-437C-AA23-155ADF01AEB6}" presName="bgRect" presStyleLbl="bgShp" presStyleIdx="0" presStyleCnt="4"/>
      <dgm:spPr/>
    </dgm:pt>
    <dgm:pt modelId="{1ECD847C-7CBD-45A6-80EF-3002AB105E05}" type="pres">
      <dgm:prSet presAssocID="{BCA7B59A-79BA-437C-AA23-155ADF01AEB6}" presName="iconRect" presStyleLbl="node1" presStyleIdx="0" presStyleCnt="4"/>
      <dgm:spPr>
        <a:ln>
          <a:noFill/>
        </a:ln>
      </dgm:spPr>
    </dgm:pt>
    <dgm:pt modelId="{A42FAC2F-3705-4FB7-A370-4A90A23FE9EC}" type="pres">
      <dgm:prSet presAssocID="{BCA7B59A-79BA-437C-AA23-155ADF01AEB6}" presName="spaceRect" presStyleCnt="0"/>
      <dgm:spPr/>
    </dgm:pt>
    <dgm:pt modelId="{6712D8A5-A845-4EB7-B891-B1E7B6C9EF3E}" type="pres">
      <dgm:prSet presAssocID="{BCA7B59A-79BA-437C-AA23-155ADF01AEB6}" presName="parTx" presStyleLbl="revTx" presStyleIdx="0" presStyleCnt="4">
        <dgm:presLayoutVars>
          <dgm:chMax val="0"/>
          <dgm:chPref val="0"/>
        </dgm:presLayoutVars>
      </dgm:prSet>
      <dgm:spPr/>
    </dgm:pt>
    <dgm:pt modelId="{802E3D58-9D8E-40B2-B3E4-DE956B7371A9}" type="pres">
      <dgm:prSet presAssocID="{7B5D9177-3B34-4854-B115-28191C2F97AF}" presName="sibTrans" presStyleCnt="0"/>
      <dgm:spPr/>
    </dgm:pt>
    <dgm:pt modelId="{B3040295-554C-4F3A-960D-1FCE280DC82A}" type="pres">
      <dgm:prSet presAssocID="{BF248275-281A-48F0-901C-4FF82BC9D0A8}" presName="compNode" presStyleCnt="0"/>
      <dgm:spPr/>
    </dgm:pt>
    <dgm:pt modelId="{C142D984-9A3C-4551-81FA-72C470BB3ED8}" type="pres">
      <dgm:prSet presAssocID="{BF248275-281A-48F0-901C-4FF82BC9D0A8}" presName="bgRect" presStyleLbl="bgShp" presStyleIdx="1" presStyleCnt="4"/>
      <dgm:spPr/>
    </dgm:pt>
    <dgm:pt modelId="{9D66B0A7-1CC6-445B-AD05-E9E959ECDEA5}" type="pres">
      <dgm:prSet presAssocID="{BF248275-281A-48F0-901C-4FF82BC9D0A8}" presName="iconRect" presStyleLbl="node1" presStyleIdx="1"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853005E2-7901-4CD3-B7B3-726E4C5BD1A4}" type="pres">
      <dgm:prSet presAssocID="{BF248275-281A-48F0-901C-4FF82BC9D0A8}" presName="spaceRect" presStyleCnt="0"/>
      <dgm:spPr/>
    </dgm:pt>
    <dgm:pt modelId="{DEB77E2F-8ED4-4FEC-AE86-4A2F348A7124}" type="pres">
      <dgm:prSet presAssocID="{BF248275-281A-48F0-901C-4FF82BC9D0A8}" presName="parTx" presStyleLbl="revTx" presStyleIdx="1" presStyleCnt="4">
        <dgm:presLayoutVars>
          <dgm:chMax val="0"/>
          <dgm:chPref val="0"/>
        </dgm:presLayoutVars>
      </dgm:prSet>
      <dgm:spPr/>
    </dgm:pt>
    <dgm:pt modelId="{C8C005CF-C77B-45D0-A66E-18E7B778613B}" type="pres">
      <dgm:prSet presAssocID="{CE835E10-5FE2-403A-802F-0A47C85C9C8C}" presName="sibTrans" presStyleCnt="0"/>
      <dgm:spPr/>
    </dgm:pt>
    <dgm:pt modelId="{951C589E-735A-4BF7-B221-F4573294BAA5}" type="pres">
      <dgm:prSet presAssocID="{0BCC5225-EAEF-44D8-823B-54DFCAD8EE66}" presName="compNode" presStyleCnt="0"/>
      <dgm:spPr/>
    </dgm:pt>
    <dgm:pt modelId="{0400AFE4-37E6-4C7B-B3DF-686027227AB5}" type="pres">
      <dgm:prSet presAssocID="{0BCC5225-EAEF-44D8-823B-54DFCAD8EE66}" presName="bgRect" presStyleLbl="bgShp" presStyleIdx="2" presStyleCnt="4"/>
      <dgm:spPr/>
    </dgm:pt>
    <dgm:pt modelId="{3E8EEED3-78DE-4CF9-B092-F060B2028D81}" type="pres">
      <dgm:prSet presAssocID="{0BCC5225-EAEF-44D8-823B-54DFCAD8EE66}" presName="iconRect" presStyleLbl="node1" presStyleIdx="2"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Network"/>
        </a:ext>
      </dgm:extLst>
    </dgm:pt>
    <dgm:pt modelId="{356A5A99-558E-448B-A2D7-6A0C51EAC570}" type="pres">
      <dgm:prSet presAssocID="{0BCC5225-EAEF-44D8-823B-54DFCAD8EE66}" presName="spaceRect" presStyleCnt="0"/>
      <dgm:spPr/>
    </dgm:pt>
    <dgm:pt modelId="{F69DC445-E114-4534-BD2F-23E67F9CC133}" type="pres">
      <dgm:prSet presAssocID="{0BCC5225-EAEF-44D8-823B-54DFCAD8EE66}" presName="parTx" presStyleLbl="revTx" presStyleIdx="2" presStyleCnt="4">
        <dgm:presLayoutVars>
          <dgm:chMax val="0"/>
          <dgm:chPref val="0"/>
        </dgm:presLayoutVars>
      </dgm:prSet>
      <dgm:spPr/>
    </dgm:pt>
    <dgm:pt modelId="{41F9ACC6-6F41-4441-8E19-7F1CBC237618}" type="pres">
      <dgm:prSet presAssocID="{6409CDA0-9043-406C-B257-0F69E6B45305}" presName="sibTrans" presStyleCnt="0"/>
      <dgm:spPr/>
    </dgm:pt>
    <dgm:pt modelId="{EF57B444-8821-46FE-A0B7-B558B8B057E6}" type="pres">
      <dgm:prSet presAssocID="{A268834E-FB29-4DC8-A0BC-4F8C270EE204}" presName="compNode" presStyleCnt="0"/>
      <dgm:spPr/>
    </dgm:pt>
    <dgm:pt modelId="{287A8570-45B3-4869-ACDD-A3C61C57F205}" type="pres">
      <dgm:prSet presAssocID="{A268834E-FB29-4DC8-A0BC-4F8C270EE204}" presName="bgRect" presStyleLbl="bgShp" presStyleIdx="3" presStyleCnt="4"/>
      <dgm:spPr/>
    </dgm:pt>
    <dgm:pt modelId="{F6FEE1C7-B02A-482A-8018-DE3877B9AFDB}" type="pres">
      <dgm:prSet presAssocID="{A268834E-FB29-4DC8-A0BC-4F8C270EE204}" presName="iconRect" presStyleLbl="node1" presStyleIdx="3"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98F6B9EC-D6DA-456D-A2B0-CEE0EBBE5F1C}" type="pres">
      <dgm:prSet presAssocID="{A268834E-FB29-4DC8-A0BC-4F8C270EE204}" presName="spaceRect" presStyleCnt="0"/>
      <dgm:spPr/>
    </dgm:pt>
    <dgm:pt modelId="{6382C6C7-5AB0-4569-A4B1-A582BD7E1874}" type="pres">
      <dgm:prSet presAssocID="{A268834E-FB29-4DC8-A0BC-4F8C270EE204}" presName="parTx" presStyleLbl="revTx" presStyleIdx="3" presStyleCnt="4">
        <dgm:presLayoutVars>
          <dgm:chMax val="0"/>
          <dgm:chPref val="0"/>
        </dgm:presLayoutVars>
      </dgm:prSet>
      <dgm:spPr/>
    </dgm:pt>
  </dgm:ptLst>
  <dgm:cxnLst>
    <dgm:cxn modelId="{6BF24316-5416-44FD-B21E-411060BE836D}" type="presOf" srcId="{BCA7B59A-79BA-437C-AA23-155ADF01AEB6}" destId="{6712D8A5-A845-4EB7-B891-B1E7B6C9EF3E}" srcOrd="0" destOrd="0" presId="urn:microsoft.com/office/officeart/2018/2/layout/IconVerticalSolidList"/>
    <dgm:cxn modelId="{16977228-E606-4107-82CF-E001E508C79B}" type="presOf" srcId="{A268834E-FB29-4DC8-A0BC-4F8C270EE204}" destId="{6382C6C7-5AB0-4569-A4B1-A582BD7E1874}" srcOrd="0" destOrd="0" presId="urn:microsoft.com/office/officeart/2018/2/layout/IconVerticalSolidList"/>
    <dgm:cxn modelId="{CE34462E-E00C-499A-8628-B2B8D89FAD41}" type="presOf" srcId="{47DEC08C-5820-44B9-A89A-F215F5036B25}" destId="{99C3AC6B-42CA-4E3E-A6BE-6D69D2A6D854}" srcOrd="0" destOrd="0" presId="urn:microsoft.com/office/officeart/2018/2/layout/IconVerticalSolidList"/>
    <dgm:cxn modelId="{A7491A5C-4453-41AC-95F3-B9E45224BD1F}" srcId="{47DEC08C-5820-44B9-A89A-F215F5036B25}" destId="{BF248275-281A-48F0-901C-4FF82BC9D0A8}" srcOrd="1" destOrd="0" parTransId="{08D0E840-0069-4D69-8E36-E6F43B7318FF}" sibTransId="{CE835E10-5FE2-403A-802F-0A47C85C9C8C}"/>
    <dgm:cxn modelId="{DE1E4669-310B-4C54-A0F5-551D468FFC05}" srcId="{47DEC08C-5820-44B9-A89A-F215F5036B25}" destId="{BCA7B59A-79BA-437C-AA23-155ADF01AEB6}" srcOrd="0" destOrd="0" parTransId="{13272890-CEE0-497D-9CD6-8FB5F615D2A6}" sibTransId="{7B5D9177-3B34-4854-B115-28191C2F97AF}"/>
    <dgm:cxn modelId="{C31871A5-42FF-4B2D-A3EC-BBA885910F3B}" type="presOf" srcId="{BF248275-281A-48F0-901C-4FF82BC9D0A8}" destId="{DEB77E2F-8ED4-4FEC-AE86-4A2F348A7124}" srcOrd="0" destOrd="0" presId="urn:microsoft.com/office/officeart/2018/2/layout/IconVerticalSolidList"/>
    <dgm:cxn modelId="{6484BBBC-7755-4DFA-ABC1-5C6FC637EA92}" srcId="{47DEC08C-5820-44B9-A89A-F215F5036B25}" destId="{A268834E-FB29-4DC8-A0BC-4F8C270EE204}" srcOrd="3" destOrd="0" parTransId="{CE7E7773-CC05-445C-8234-879C2A314159}" sibTransId="{9DB244D5-21D6-4325-97F7-F07B007BF232}"/>
    <dgm:cxn modelId="{3A01BDD2-DA78-48F2-A8B3-B0AB43DFEEC6}" type="presOf" srcId="{0BCC5225-EAEF-44D8-823B-54DFCAD8EE66}" destId="{F69DC445-E114-4534-BD2F-23E67F9CC133}" srcOrd="0" destOrd="0" presId="urn:microsoft.com/office/officeart/2018/2/layout/IconVerticalSolidList"/>
    <dgm:cxn modelId="{03A092FB-4833-4DBC-B2BD-8E811BA87321}" srcId="{47DEC08C-5820-44B9-A89A-F215F5036B25}" destId="{0BCC5225-EAEF-44D8-823B-54DFCAD8EE66}" srcOrd="2" destOrd="0" parTransId="{5DC2422C-61C3-4136-BE8E-E4BC55AA0AE4}" sibTransId="{6409CDA0-9043-406C-B257-0F69E6B45305}"/>
    <dgm:cxn modelId="{E34836B4-4042-4BEF-AD42-1741898AC1D6}" type="presParOf" srcId="{99C3AC6B-42CA-4E3E-A6BE-6D69D2A6D854}" destId="{43E351D9-831E-4F08-957A-1927C4898D19}" srcOrd="0" destOrd="0" presId="urn:microsoft.com/office/officeart/2018/2/layout/IconVerticalSolidList"/>
    <dgm:cxn modelId="{D61288E1-AD06-452F-A1FB-29E0168530DD}" type="presParOf" srcId="{43E351D9-831E-4F08-957A-1927C4898D19}" destId="{313DB6B0-18E5-40FC-87D7-52BFC7FC35B7}" srcOrd="0" destOrd="0" presId="urn:microsoft.com/office/officeart/2018/2/layout/IconVerticalSolidList"/>
    <dgm:cxn modelId="{56AFA25E-4F19-41F2-8DB7-65D2A89774BE}" type="presParOf" srcId="{43E351D9-831E-4F08-957A-1927C4898D19}" destId="{1ECD847C-7CBD-45A6-80EF-3002AB105E05}" srcOrd="1" destOrd="0" presId="urn:microsoft.com/office/officeart/2018/2/layout/IconVerticalSolidList"/>
    <dgm:cxn modelId="{66E33D85-2256-47B2-B970-7A661CD49017}" type="presParOf" srcId="{43E351D9-831E-4F08-957A-1927C4898D19}" destId="{A42FAC2F-3705-4FB7-A370-4A90A23FE9EC}" srcOrd="2" destOrd="0" presId="urn:microsoft.com/office/officeart/2018/2/layout/IconVerticalSolidList"/>
    <dgm:cxn modelId="{BC21DA41-3CD0-47B9-B58E-65C7B31CC214}" type="presParOf" srcId="{43E351D9-831E-4F08-957A-1927C4898D19}" destId="{6712D8A5-A845-4EB7-B891-B1E7B6C9EF3E}" srcOrd="3" destOrd="0" presId="urn:microsoft.com/office/officeart/2018/2/layout/IconVerticalSolidList"/>
    <dgm:cxn modelId="{A4FAD6B0-8B65-4DBF-A486-5BDC7E18ED87}" type="presParOf" srcId="{99C3AC6B-42CA-4E3E-A6BE-6D69D2A6D854}" destId="{802E3D58-9D8E-40B2-B3E4-DE956B7371A9}" srcOrd="1" destOrd="0" presId="urn:microsoft.com/office/officeart/2018/2/layout/IconVerticalSolidList"/>
    <dgm:cxn modelId="{804661D0-B2F6-42FA-B260-3B7591C8D8FA}" type="presParOf" srcId="{99C3AC6B-42CA-4E3E-A6BE-6D69D2A6D854}" destId="{B3040295-554C-4F3A-960D-1FCE280DC82A}" srcOrd="2" destOrd="0" presId="urn:microsoft.com/office/officeart/2018/2/layout/IconVerticalSolidList"/>
    <dgm:cxn modelId="{F06AA099-8EA8-4938-9375-E9144E0C5CF1}" type="presParOf" srcId="{B3040295-554C-4F3A-960D-1FCE280DC82A}" destId="{C142D984-9A3C-4551-81FA-72C470BB3ED8}" srcOrd="0" destOrd="0" presId="urn:microsoft.com/office/officeart/2018/2/layout/IconVerticalSolidList"/>
    <dgm:cxn modelId="{1D8577A0-21D7-4B13-AA67-AACA32C1B8CE}" type="presParOf" srcId="{B3040295-554C-4F3A-960D-1FCE280DC82A}" destId="{9D66B0A7-1CC6-445B-AD05-E9E959ECDEA5}" srcOrd="1" destOrd="0" presId="urn:microsoft.com/office/officeart/2018/2/layout/IconVerticalSolidList"/>
    <dgm:cxn modelId="{B1996F35-056B-4D3A-A4EF-85F6C734FF2A}" type="presParOf" srcId="{B3040295-554C-4F3A-960D-1FCE280DC82A}" destId="{853005E2-7901-4CD3-B7B3-726E4C5BD1A4}" srcOrd="2" destOrd="0" presId="urn:microsoft.com/office/officeart/2018/2/layout/IconVerticalSolidList"/>
    <dgm:cxn modelId="{A43BE9B7-6FAE-4043-BCB5-BD537C7E6417}" type="presParOf" srcId="{B3040295-554C-4F3A-960D-1FCE280DC82A}" destId="{DEB77E2F-8ED4-4FEC-AE86-4A2F348A7124}" srcOrd="3" destOrd="0" presId="urn:microsoft.com/office/officeart/2018/2/layout/IconVerticalSolidList"/>
    <dgm:cxn modelId="{1BEB5D80-2CA0-4356-84D8-F40D2FFC0C82}" type="presParOf" srcId="{99C3AC6B-42CA-4E3E-A6BE-6D69D2A6D854}" destId="{C8C005CF-C77B-45D0-A66E-18E7B778613B}" srcOrd="3" destOrd="0" presId="urn:microsoft.com/office/officeart/2018/2/layout/IconVerticalSolidList"/>
    <dgm:cxn modelId="{F4C6542A-DD72-490C-BE7D-538BA013DEB0}" type="presParOf" srcId="{99C3AC6B-42CA-4E3E-A6BE-6D69D2A6D854}" destId="{951C589E-735A-4BF7-B221-F4573294BAA5}" srcOrd="4" destOrd="0" presId="urn:microsoft.com/office/officeart/2018/2/layout/IconVerticalSolidList"/>
    <dgm:cxn modelId="{EFFF0811-779D-47B5-9B7B-C169C44E312A}" type="presParOf" srcId="{951C589E-735A-4BF7-B221-F4573294BAA5}" destId="{0400AFE4-37E6-4C7B-B3DF-686027227AB5}" srcOrd="0" destOrd="0" presId="urn:microsoft.com/office/officeart/2018/2/layout/IconVerticalSolidList"/>
    <dgm:cxn modelId="{CA30DEDB-1DA3-4598-A083-33CF53DEE0D7}" type="presParOf" srcId="{951C589E-735A-4BF7-B221-F4573294BAA5}" destId="{3E8EEED3-78DE-4CF9-B092-F060B2028D81}" srcOrd="1" destOrd="0" presId="urn:microsoft.com/office/officeart/2018/2/layout/IconVerticalSolidList"/>
    <dgm:cxn modelId="{AB537D7F-1EB6-4368-A49B-0C7035042498}" type="presParOf" srcId="{951C589E-735A-4BF7-B221-F4573294BAA5}" destId="{356A5A99-558E-448B-A2D7-6A0C51EAC570}" srcOrd="2" destOrd="0" presId="urn:microsoft.com/office/officeart/2018/2/layout/IconVerticalSolidList"/>
    <dgm:cxn modelId="{BCC534E4-E70F-4399-9A45-1EFA13166077}" type="presParOf" srcId="{951C589E-735A-4BF7-B221-F4573294BAA5}" destId="{F69DC445-E114-4534-BD2F-23E67F9CC133}" srcOrd="3" destOrd="0" presId="urn:microsoft.com/office/officeart/2018/2/layout/IconVerticalSolidList"/>
    <dgm:cxn modelId="{5E94C8FB-5D2C-46F4-BC26-C4BA162C4EFB}" type="presParOf" srcId="{99C3AC6B-42CA-4E3E-A6BE-6D69D2A6D854}" destId="{41F9ACC6-6F41-4441-8E19-7F1CBC237618}" srcOrd="5" destOrd="0" presId="urn:microsoft.com/office/officeart/2018/2/layout/IconVerticalSolidList"/>
    <dgm:cxn modelId="{0E027D6B-243E-4882-9810-DE3ECBC44F5D}" type="presParOf" srcId="{99C3AC6B-42CA-4E3E-A6BE-6D69D2A6D854}" destId="{EF57B444-8821-46FE-A0B7-B558B8B057E6}" srcOrd="6" destOrd="0" presId="urn:microsoft.com/office/officeart/2018/2/layout/IconVerticalSolidList"/>
    <dgm:cxn modelId="{D84851F6-F2DD-4AF9-8B9F-AB116F5EBF59}" type="presParOf" srcId="{EF57B444-8821-46FE-A0B7-B558B8B057E6}" destId="{287A8570-45B3-4869-ACDD-A3C61C57F205}" srcOrd="0" destOrd="0" presId="urn:microsoft.com/office/officeart/2018/2/layout/IconVerticalSolidList"/>
    <dgm:cxn modelId="{00203363-0204-438B-BE76-41138807C6C3}" type="presParOf" srcId="{EF57B444-8821-46FE-A0B7-B558B8B057E6}" destId="{F6FEE1C7-B02A-482A-8018-DE3877B9AFDB}" srcOrd="1" destOrd="0" presId="urn:microsoft.com/office/officeart/2018/2/layout/IconVerticalSolidList"/>
    <dgm:cxn modelId="{B4568120-B81D-4FD9-9387-BC0C379D1955}" type="presParOf" srcId="{EF57B444-8821-46FE-A0B7-B558B8B057E6}" destId="{98F6B9EC-D6DA-456D-A2B0-CEE0EBBE5F1C}" srcOrd="2" destOrd="0" presId="urn:microsoft.com/office/officeart/2018/2/layout/IconVerticalSolidList"/>
    <dgm:cxn modelId="{D8694D39-F6F0-4A0E-8FEC-2D626ABEA577}" type="presParOf" srcId="{EF57B444-8821-46FE-A0B7-B558B8B057E6}" destId="{6382C6C7-5AB0-4569-A4B1-A582BD7E187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0099E1-95AE-4B54-98DA-03A019750F93}"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en-US"/>
        </a:p>
      </dgm:t>
    </dgm:pt>
    <dgm:pt modelId="{44F721FD-F4F2-4949-95F1-AB474F8B878C}">
      <dgm:prSet/>
      <dgm:spPr/>
      <dgm:t>
        <a:bodyPr/>
        <a:lstStyle/>
        <a:p>
          <a:r>
            <a:rPr lang="en-IN" dirty="0"/>
            <a:t>The scope of the project chatting application made by Java and socket programming is to create a chat application that allows users to communicate with each other in real-time. The application will be built using Java and socket programming, which will allow for fast and efficient communication between users.</a:t>
          </a:r>
          <a:endParaRPr lang="en-US" dirty="0"/>
        </a:p>
      </dgm:t>
    </dgm:pt>
    <dgm:pt modelId="{0F8BDAB1-AE63-4082-B8BB-0C8811618577}" type="parTrans" cxnId="{28F4C55A-B26B-4064-AA75-5796EBF4BC7A}">
      <dgm:prSet/>
      <dgm:spPr/>
      <dgm:t>
        <a:bodyPr/>
        <a:lstStyle/>
        <a:p>
          <a:endParaRPr lang="en-US"/>
        </a:p>
      </dgm:t>
    </dgm:pt>
    <dgm:pt modelId="{77884114-CE49-4152-891C-9BBB1AB29737}" type="sibTrans" cxnId="{28F4C55A-B26B-4064-AA75-5796EBF4BC7A}">
      <dgm:prSet/>
      <dgm:spPr/>
      <dgm:t>
        <a:bodyPr/>
        <a:lstStyle/>
        <a:p>
          <a:endParaRPr lang="en-US"/>
        </a:p>
      </dgm:t>
    </dgm:pt>
    <dgm:pt modelId="{FE53CA62-A22B-446B-9272-9F76FBB520A7}">
      <dgm:prSet/>
      <dgm:spPr/>
      <dgm:t>
        <a:bodyPr/>
        <a:lstStyle/>
        <a:p>
          <a:r>
            <a:rPr lang="en-IN" dirty="0"/>
            <a:t>The application will have a user-friendly interface that is easy to navigate and use. Users will be able to create accounts and log in to the application to start chatting with other users. The application will also have features such as group chats, file sharing, and voice calls.</a:t>
          </a:r>
          <a:endParaRPr lang="en-US" dirty="0"/>
        </a:p>
      </dgm:t>
    </dgm:pt>
    <dgm:pt modelId="{5A5B82B9-EA35-447B-8890-8BC5BB96CDA3}" type="parTrans" cxnId="{1B516C2D-0528-4421-A221-48E3F493AAAA}">
      <dgm:prSet/>
      <dgm:spPr/>
      <dgm:t>
        <a:bodyPr/>
        <a:lstStyle/>
        <a:p>
          <a:endParaRPr lang="en-US"/>
        </a:p>
      </dgm:t>
    </dgm:pt>
    <dgm:pt modelId="{F5A82B67-3597-4316-925A-2088E493E663}" type="sibTrans" cxnId="{1B516C2D-0528-4421-A221-48E3F493AAAA}">
      <dgm:prSet/>
      <dgm:spPr/>
      <dgm:t>
        <a:bodyPr/>
        <a:lstStyle/>
        <a:p>
          <a:endParaRPr lang="en-US"/>
        </a:p>
      </dgm:t>
    </dgm:pt>
    <dgm:pt modelId="{4D5EAEEA-F24F-4C29-AA05-EFBE18C8EBE3}">
      <dgm:prSet/>
      <dgm:spPr/>
      <dgm:t>
        <a:bodyPr/>
        <a:lstStyle/>
        <a:p>
          <a:r>
            <a:rPr lang="en-IN" dirty="0"/>
            <a:t>The project will require knowledge of Java programming language and socket programming concepts. It will also require knowledge of GUI development using JavaFX or Swing.</a:t>
          </a:r>
        </a:p>
        <a:p>
          <a:endParaRPr lang="en-IN" dirty="0"/>
        </a:p>
        <a:p>
          <a:r>
            <a:rPr lang="en-IN" dirty="0"/>
            <a:t>In summary, the project aims to create a chat application that is fast, efficient, and user-friendly. It will allow users to communicate with each other in real-time using features such as group chats, file sharing, and voice calls.</a:t>
          </a:r>
          <a:endParaRPr lang="en-US" dirty="0"/>
        </a:p>
      </dgm:t>
    </dgm:pt>
    <dgm:pt modelId="{01EC8EF4-4D74-4783-8207-349BB0E98916}" type="parTrans" cxnId="{C646614D-CFB0-4C00-9E52-47F318A8291F}">
      <dgm:prSet/>
      <dgm:spPr/>
      <dgm:t>
        <a:bodyPr/>
        <a:lstStyle/>
        <a:p>
          <a:endParaRPr lang="en-US"/>
        </a:p>
      </dgm:t>
    </dgm:pt>
    <dgm:pt modelId="{A5D62B64-7749-4803-8C88-14DB9CEDE614}" type="sibTrans" cxnId="{C646614D-CFB0-4C00-9E52-47F318A8291F}">
      <dgm:prSet/>
      <dgm:spPr/>
      <dgm:t>
        <a:bodyPr/>
        <a:lstStyle/>
        <a:p>
          <a:endParaRPr lang="en-US"/>
        </a:p>
      </dgm:t>
    </dgm:pt>
    <dgm:pt modelId="{FB1447FD-A386-4AB7-BD5E-23A1EFE2D34E}" type="pres">
      <dgm:prSet presAssocID="{460099E1-95AE-4B54-98DA-03A019750F93}" presName="linear" presStyleCnt="0">
        <dgm:presLayoutVars>
          <dgm:animLvl val="lvl"/>
          <dgm:resizeHandles val="exact"/>
        </dgm:presLayoutVars>
      </dgm:prSet>
      <dgm:spPr/>
    </dgm:pt>
    <dgm:pt modelId="{BFC850DC-A0DA-4571-8D2A-5461EB6D1552}" type="pres">
      <dgm:prSet presAssocID="{44F721FD-F4F2-4949-95F1-AB474F8B878C}" presName="parentText" presStyleLbl="node1" presStyleIdx="0" presStyleCnt="3">
        <dgm:presLayoutVars>
          <dgm:chMax val="0"/>
          <dgm:bulletEnabled val="1"/>
        </dgm:presLayoutVars>
      </dgm:prSet>
      <dgm:spPr/>
    </dgm:pt>
    <dgm:pt modelId="{B955398F-C107-400E-A8A7-8B0A3922DEB5}" type="pres">
      <dgm:prSet presAssocID="{77884114-CE49-4152-891C-9BBB1AB29737}" presName="spacer" presStyleCnt="0"/>
      <dgm:spPr/>
    </dgm:pt>
    <dgm:pt modelId="{63F8476A-F7C3-4502-8A93-734B8961B9A9}" type="pres">
      <dgm:prSet presAssocID="{FE53CA62-A22B-446B-9272-9F76FBB520A7}" presName="parentText" presStyleLbl="node1" presStyleIdx="1" presStyleCnt="3">
        <dgm:presLayoutVars>
          <dgm:chMax val="0"/>
          <dgm:bulletEnabled val="1"/>
        </dgm:presLayoutVars>
      </dgm:prSet>
      <dgm:spPr/>
    </dgm:pt>
    <dgm:pt modelId="{A98DCDE6-6905-4BD6-89E9-60498BB12ED3}" type="pres">
      <dgm:prSet presAssocID="{F5A82B67-3597-4316-925A-2088E493E663}" presName="spacer" presStyleCnt="0"/>
      <dgm:spPr/>
    </dgm:pt>
    <dgm:pt modelId="{AF6DB8EE-4192-4F90-9E97-03220FDB87ED}" type="pres">
      <dgm:prSet presAssocID="{4D5EAEEA-F24F-4C29-AA05-EFBE18C8EBE3}" presName="parentText" presStyleLbl="node1" presStyleIdx="2" presStyleCnt="3">
        <dgm:presLayoutVars>
          <dgm:chMax val="0"/>
          <dgm:bulletEnabled val="1"/>
        </dgm:presLayoutVars>
      </dgm:prSet>
      <dgm:spPr/>
    </dgm:pt>
  </dgm:ptLst>
  <dgm:cxnLst>
    <dgm:cxn modelId="{731F9123-4CE9-4D89-A50B-983281783FFC}" type="presOf" srcId="{4D5EAEEA-F24F-4C29-AA05-EFBE18C8EBE3}" destId="{AF6DB8EE-4192-4F90-9E97-03220FDB87ED}" srcOrd="0" destOrd="0" presId="urn:microsoft.com/office/officeart/2005/8/layout/vList2"/>
    <dgm:cxn modelId="{1B516C2D-0528-4421-A221-48E3F493AAAA}" srcId="{460099E1-95AE-4B54-98DA-03A019750F93}" destId="{FE53CA62-A22B-446B-9272-9F76FBB520A7}" srcOrd="1" destOrd="0" parTransId="{5A5B82B9-EA35-447B-8890-8BC5BB96CDA3}" sibTransId="{F5A82B67-3597-4316-925A-2088E493E663}"/>
    <dgm:cxn modelId="{1A3FCB64-299B-4784-A279-2250BEF0BB52}" type="presOf" srcId="{44F721FD-F4F2-4949-95F1-AB474F8B878C}" destId="{BFC850DC-A0DA-4571-8D2A-5461EB6D1552}" srcOrd="0" destOrd="0" presId="urn:microsoft.com/office/officeart/2005/8/layout/vList2"/>
    <dgm:cxn modelId="{C646614D-CFB0-4C00-9E52-47F318A8291F}" srcId="{460099E1-95AE-4B54-98DA-03A019750F93}" destId="{4D5EAEEA-F24F-4C29-AA05-EFBE18C8EBE3}" srcOrd="2" destOrd="0" parTransId="{01EC8EF4-4D74-4783-8207-349BB0E98916}" sibTransId="{A5D62B64-7749-4803-8C88-14DB9CEDE614}"/>
    <dgm:cxn modelId="{28F4C55A-B26B-4064-AA75-5796EBF4BC7A}" srcId="{460099E1-95AE-4B54-98DA-03A019750F93}" destId="{44F721FD-F4F2-4949-95F1-AB474F8B878C}" srcOrd="0" destOrd="0" parTransId="{0F8BDAB1-AE63-4082-B8BB-0C8811618577}" sibTransId="{77884114-CE49-4152-891C-9BBB1AB29737}"/>
    <dgm:cxn modelId="{01A1818D-7C3E-4D0B-907D-D86024A8F0E4}" type="presOf" srcId="{460099E1-95AE-4B54-98DA-03A019750F93}" destId="{FB1447FD-A386-4AB7-BD5E-23A1EFE2D34E}" srcOrd="0" destOrd="0" presId="urn:microsoft.com/office/officeart/2005/8/layout/vList2"/>
    <dgm:cxn modelId="{B542BCC4-4284-4843-A900-BB2D1A676C2F}" type="presOf" srcId="{FE53CA62-A22B-446B-9272-9F76FBB520A7}" destId="{63F8476A-F7C3-4502-8A93-734B8961B9A9}" srcOrd="0" destOrd="0" presId="urn:microsoft.com/office/officeart/2005/8/layout/vList2"/>
    <dgm:cxn modelId="{0C872634-8FE7-418E-AD15-E37D0A1A364E}" type="presParOf" srcId="{FB1447FD-A386-4AB7-BD5E-23A1EFE2D34E}" destId="{BFC850DC-A0DA-4571-8D2A-5461EB6D1552}" srcOrd="0" destOrd="0" presId="urn:microsoft.com/office/officeart/2005/8/layout/vList2"/>
    <dgm:cxn modelId="{DB34E106-4758-4B2D-9D23-84751699B450}" type="presParOf" srcId="{FB1447FD-A386-4AB7-BD5E-23A1EFE2D34E}" destId="{B955398F-C107-400E-A8A7-8B0A3922DEB5}" srcOrd="1" destOrd="0" presId="urn:microsoft.com/office/officeart/2005/8/layout/vList2"/>
    <dgm:cxn modelId="{A9A6297E-C0E0-4279-BE6B-1D2961389D9F}" type="presParOf" srcId="{FB1447FD-A386-4AB7-BD5E-23A1EFE2D34E}" destId="{63F8476A-F7C3-4502-8A93-734B8961B9A9}" srcOrd="2" destOrd="0" presId="urn:microsoft.com/office/officeart/2005/8/layout/vList2"/>
    <dgm:cxn modelId="{AE16446B-C031-410E-A354-C0664F6EC0E0}" type="presParOf" srcId="{FB1447FD-A386-4AB7-BD5E-23A1EFE2D34E}" destId="{A98DCDE6-6905-4BD6-89E9-60498BB12ED3}" srcOrd="3" destOrd="0" presId="urn:microsoft.com/office/officeart/2005/8/layout/vList2"/>
    <dgm:cxn modelId="{C6F2DA95-14EE-4DD2-9158-C1E9BEBE7D44}" type="presParOf" srcId="{FB1447FD-A386-4AB7-BD5E-23A1EFE2D34E}" destId="{AF6DB8EE-4192-4F90-9E97-03220FDB87E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8AEB0B-E90E-437E-A9FF-02B2BECD310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18D19EC-FAB7-451E-86CC-2F2215F53B9F}">
      <dgm:prSet/>
      <dgm:spPr/>
      <dgm:t>
        <a:bodyPr/>
        <a:lstStyle/>
        <a:p>
          <a:r>
            <a:rPr lang="en-US" b="1" u="sng" dirty="0"/>
            <a:t>Module 1:</a:t>
          </a:r>
          <a:endParaRPr lang="en-US" dirty="0"/>
        </a:p>
      </dgm:t>
    </dgm:pt>
    <dgm:pt modelId="{4446A2D2-203E-460E-98BC-CB0D2E674A53}" type="parTrans" cxnId="{1E46475A-8F99-4E25-A158-ACF601364376}">
      <dgm:prSet/>
      <dgm:spPr/>
      <dgm:t>
        <a:bodyPr/>
        <a:lstStyle/>
        <a:p>
          <a:endParaRPr lang="en-US"/>
        </a:p>
      </dgm:t>
    </dgm:pt>
    <dgm:pt modelId="{8485C31A-5AE7-4D48-B553-3FA1882D8CFB}" type="sibTrans" cxnId="{1E46475A-8F99-4E25-A158-ACF601364376}">
      <dgm:prSet/>
      <dgm:spPr/>
      <dgm:t>
        <a:bodyPr/>
        <a:lstStyle/>
        <a:p>
          <a:endParaRPr lang="en-US"/>
        </a:p>
      </dgm:t>
    </dgm:pt>
    <dgm:pt modelId="{ECCC3576-51D6-4923-BB29-C88969CBA1CF}">
      <dgm:prSet/>
      <dgm:spPr/>
      <dgm:t>
        <a:bodyPr/>
        <a:lstStyle/>
        <a:p>
          <a:r>
            <a:rPr lang="en-US" b="1" dirty="0"/>
            <a:t> Server </a:t>
          </a:r>
          <a:endParaRPr lang="en-US" dirty="0"/>
        </a:p>
      </dgm:t>
    </dgm:pt>
    <dgm:pt modelId="{7C74EBE9-9EBE-4515-AAF5-0751A05A1F8E}" type="parTrans" cxnId="{314058EA-F453-408F-9B61-066C1DA34225}">
      <dgm:prSet/>
      <dgm:spPr/>
      <dgm:t>
        <a:bodyPr/>
        <a:lstStyle/>
        <a:p>
          <a:endParaRPr lang="en-US"/>
        </a:p>
      </dgm:t>
    </dgm:pt>
    <dgm:pt modelId="{26C3D1D0-3DA7-4D54-8F39-80E111431D61}" type="sibTrans" cxnId="{314058EA-F453-408F-9B61-066C1DA34225}">
      <dgm:prSet/>
      <dgm:spPr/>
      <dgm:t>
        <a:bodyPr/>
        <a:lstStyle/>
        <a:p>
          <a:endParaRPr lang="en-US"/>
        </a:p>
      </dgm:t>
    </dgm:pt>
    <dgm:pt modelId="{123BBF4B-E68E-4F83-B071-A966C3EEFC44}">
      <dgm:prSet/>
      <dgm:spPr/>
      <dgm:t>
        <a:bodyPr/>
        <a:lstStyle/>
        <a:p>
          <a:r>
            <a:rPr lang="en-US" b="0" dirty="0"/>
            <a:t>Two Button added in Server module. </a:t>
          </a:r>
          <a:endParaRPr lang="en-US" dirty="0"/>
        </a:p>
      </dgm:t>
    </dgm:pt>
    <dgm:pt modelId="{3361C8A9-7306-49A5-9027-A1A94525FB98}" type="parTrans" cxnId="{59CB66A6-68FF-4560-AB91-EEF1379FB2C5}">
      <dgm:prSet/>
      <dgm:spPr/>
      <dgm:t>
        <a:bodyPr/>
        <a:lstStyle/>
        <a:p>
          <a:endParaRPr lang="en-US"/>
        </a:p>
      </dgm:t>
    </dgm:pt>
    <dgm:pt modelId="{B267D7FA-0842-4A42-A5D6-0F4354FBEF51}" type="sibTrans" cxnId="{59CB66A6-68FF-4560-AB91-EEF1379FB2C5}">
      <dgm:prSet/>
      <dgm:spPr/>
      <dgm:t>
        <a:bodyPr/>
        <a:lstStyle/>
        <a:p>
          <a:endParaRPr lang="en-US"/>
        </a:p>
      </dgm:t>
    </dgm:pt>
    <dgm:pt modelId="{7D9515DF-8831-42ED-AD78-0975D5130475}">
      <dgm:prSet custT="1"/>
      <dgm:spPr/>
      <dgm:t>
        <a:bodyPr/>
        <a:lstStyle/>
        <a:p>
          <a:r>
            <a:rPr lang="en-IN" sz="1600" b="0" dirty="0"/>
            <a:t>Send button: Server can send his/her message by clicking the send button which is at the bottom right corner of the screen</a:t>
          </a:r>
          <a:endParaRPr lang="en-US" sz="1600" dirty="0"/>
        </a:p>
      </dgm:t>
    </dgm:pt>
    <dgm:pt modelId="{F61DC6BA-DFC8-4FB7-90E1-158C87331B64}" type="parTrans" cxnId="{5BE2AFB7-8A3E-4BA4-A08F-2F5BEF9FBFAA}">
      <dgm:prSet/>
      <dgm:spPr/>
      <dgm:t>
        <a:bodyPr/>
        <a:lstStyle/>
        <a:p>
          <a:endParaRPr lang="en-US"/>
        </a:p>
      </dgm:t>
    </dgm:pt>
    <dgm:pt modelId="{7E1CDECA-8942-4912-9FEA-DCD85E7849F7}" type="sibTrans" cxnId="{5BE2AFB7-8A3E-4BA4-A08F-2F5BEF9FBFAA}">
      <dgm:prSet/>
      <dgm:spPr/>
      <dgm:t>
        <a:bodyPr/>
        <a:lstStyle/>
        <a:p>
          <a:endParaRPr lang="en-US"/>
        </a:p>
      </dgm:t>
    </dgm:pt>
    <dgm:pt modelId="{220F057A-1F74-4721-96C4-57068529A74E}">
      <dgm:prSet/>
      <dgm:spPr/>
      <dgm:t>
        <a:bodyPr/>
        <a:lstStyle/>
        <a:p>
          <a:r>
            <a:rPr lang="en-IN" b="0"/>
            <a:t>This module is the server side of the of the chatting interface. Name of the file is Server.java.</a:t>
          </a:r>
          <a:endParaRPr lang="en-IN" b="1"/>
        </a:p>
      </dgm:t>
    </dgm:pt>
    <dgm:pt modelId="{19E7B803-659E-4113-8094-017AC192FCB9}" type="parTrans" cxnId="{E08C7B74-F4F4-4542-B6CD-0FB11E627A93}">
      <dgm:prSet/>
      <dgm:spPr/>
      <dgm:t>
        <a:bodyPr/>
        <a:lstStyle/>
        <a:p>
          <a:endParaRPr lang="en-IN"/>
        </a:p>
      </dgm:t>
    </dgm:pt>
    <dgm:pt modelId="{009B0600-56B9-4E5E-AE0D-FBFA8C77D3F2}" type="sibTrans" cxnId="{E08C7B74-F4F4-4542-B6CD-0FB11E627A93}">
      <dgm:prSet/>
      <dgm:spPr/>
      <dgm:t>
        <a:bodyPr/>
        <a:lstStyle/>
        <a:p>
          <a:endParaRPr lang="en-IN"/>
        </a:p>
      </dgm:t>
    </dgm:pt>
    <dgm:pt modelId="{1BF991A5-44C8-4CD7-9D7F-A9B5D49CDF60}">
      <dgm:prSet custT="1"/>
      <dgm:spPr/>
      <dgm:t>
        <a:bodyPr/>
        <a:lstStyle/>
        <a:p>
          <a:pPr>
            <a:buFont typeface="Wingdings" panose="05000000000000000000" pitchFamily="2" charset="2"/>
            <a:buChar char="§"/>
          </a:pPr>
          <a:r>
            <a:rPr lang="en-IN" sz="1600" b="0" dirty="0"/>
            <a:t> Back button: Server can exit the screen by clicking on the back button which is at the top left corner of the screen.</a:t>
          </a:r>
          <a:endParaRPr lang="en-IN" sz="1600" b="1" dirty="0"/>
        </a:p>
      </dgm:t>
    </dgm:pt>
    <dgm:pt modelId="{136AE2E0-D07B-4C70-B8F9-476D0065CF69}" type="parTrans" cxnId="{69A72326-4989-4868-AD26-6DF59CCC4F20}">
      <dgm:prSet/>
      <dgm:spPr/>
      <dgm:t>
        <a:bodyPr/>
        <a:lstStyle/>
        <a:p>
          <a:endParaRPr lang="en-IN"/>
        </a:p>
      </dgm:t>
    </dgm:pt>
    <dgm:pt modelId="{EB07B3FD-69CB-452A-8B30-FB30B62BA009}" type="sibTrans" cxnId="{69A72326-4989-4868-AD26-6DF59CCC4F20}">
      <dgm:prSet/>
      <dgm:spPr/>
      <dgm:t>
        <a:bodyPr/>
        <a:lstStyle/>
        <a:p>
          <a:endParaRPr lang="en-IN"/>
        </a:p>
      </dgm:t>
    </dgm:pt>
    <dgm:pt modelId="{B8718D56-63DA-4ADC-A17C-52985A04A631}">
      <dgm:prSet custT="1"/>
      <dgm:spPr/>
      <dgm:t>
        <a:bodyPr/>
        <a:lstStyle/>
        <a:p>
          <a:pPr>
            <a:buFont typeface="Arial" panose="020B0604020202020204" pitchFamily="34" charset="0"/>
            <a:buChar char="•"/>
          </a:pPr>
          <a:r>
            <a:rPr lang="en-IN" sz="1600" b="0" dirty="0"/>
            <a:t>Text field area: Server can enter the text or message he/she has to send to the client side.</a:t>
          </a:r>
          <a:r>
            <a:rPr lang="en-US" sz="1600" b="0" dirty="0"/>
            <a:t>.</a:t>
          </a:r>
          <a:endParaRPr lang="en-IN" sz="1600" b="1" dirty="0"/>
        </a:p>
      </dgm:t>
    </dgm:pt>
    <dgm:pt modelId="{B9390CF8-BB83-4F89-9B3B-E2E4D793CD61}" type="parTrans" cxnId="{594344CA-2956-48F2-8954-F53B84C88C50}">
      <dgm:prSet/>
      <dgm:spPr/>
      <dgm:t>
        <a:bodyPr/>
        <a:lstStyle/>
        <a:p>
          <a:endParaRPr lang="en-IN"/>
        </a:p>
      </dgm:t>
    </dgm:pt>
    <dgm:pt modelId="{CB48E1EA-8116-4F2F-8A26-F0B03921E66E}" type="sibTrans" cxnId="{594344CA-2956-48F2-8954-F53B84C88C50}">
      <dgm:prSet/>
      <dgm:spPr/>
      <dgm:t>
        <a:bodyPr/>
        <a:lstStyle/>
        <a:p>
          <a:endParaRPr lang="en-IN"/>
        </a:p>
      </dgm:t>
    </dgm:pt>
    <dgm:pt modelId="{3D5CF176-949F-40B9-B4C5-E10308DD7B0B}" type="pres">
      <dgm:prSet presAssocID="{678AEB0B-E90E-437E-A9FF-02B2BECD3108}" presName="linear" presStyleCnt="0">
        <dgm:presLayoutVars>
          <dgm:animLvl val="lvl"/>
          <dgm:resizeHandles val="exact"/>
        </dgm:presLayoutVars>
      </dgm:prSet>
      <dgm:spPr/>
    </dgm:pt>
    <dgm:pt modelId="{DF54EBDB-B158-4D4C-9AA0-6FC81636EC6F}" type="pres">
      <dgm:prSet presAssocID="{518D19EC-FAB7-451E-86CC-2F2215F53B9F}" presName="parentText" presStyleLbl="node1" presStyleIdx="0" presStyleCnt="4">
        <dgm:presLayoutVars>
          <dgm:chMax val="0"/>
          <dgm:bulletEnabled val="1"/>
        </dgm:presLayoutVars>
      </dgm:prSet>
      <dgm:spPr/>
    </dgm:pt>
    <dgm:pt modelId="{B2F1B1D2-E5AE-426F-8B20-18B543E215E7}" type="pres">
      <dgm:prSet presAssocID="{8485C31A-5AE7-4D48-B553-3FA1882D8CFB}" presName="spacer" presStyleCnt="0"/>
      <dgm:spPr/>
    </dgm:pt>
    <dgm:pt modelId="{28D47C89-E074-4541-B04D-50AA0CD01608}" type="pres">
      <dgm:prSet presAssocID="{ECCC3576-51D6-4923-BB29-C88969CBA1CF}" presName="parentText" presStyleLbl="node1" presStyleIdx="1" presStyleCnt="4">
        <dgm:presLayoutVars>
          <dgm:chMax val="0"/>
          <dgm:bulletEnabled val="1"/>
        </dgm:presLayoutVars>
      </dgm:prSet>
      <dgm:spPr/>
    </dgm:pt>
    <dgm:pt modelId="{8CB79EBE-8BD2-4CD8-A2F1-FBFC0A88AF3B}" type="pres">
      <dgm:prSet presAssocID="{26C3D1D0-3DA7-4D54-8F39-80E111431D61}" presName="spacer" presStyleCnt="0"/>
      <dgm:spPr/>
    </dgm:pt>
    <dgm:pt modelId="{B6F6F9BF-33EB-49D5-BCC6-B42AFF68F29B}" type="pres">
      <dgm:prSet presAssocID="{220F057A-1F74-4721-96C4-57068529A74E}" presName="parentText" presStyleLbl="node1" presStyleIdx="2" presStyleCnt="4">
        <dgm:presLayoutVars>
          <dgm:chMax val="0"/>
          <dgm:bulletEnabled val="1"/>
        </dgm:presLayoutVars>
      </dgm:prSet>
      <dgm:spPr/>
    </dgm:pt>
    <dgm:pt modelId="{EB95D024-A214-4203-8E3C-59C92EC2C5C4}" type="pres">
      <dgm:prSet presAssocID="{009B0600-56B9-4E5E-AE0D-FBFA8C77D3F2}" presName="spacer" presStyleCnt="0"/>
      <dgm:spPr/>
    </dgm:pt>
    <dgm:pt modelId="{0C90F873-A4D2-4036-BCDB-99FBC4993C65}" type="pres">
      <dgm:prSet presAssocID="{123BBF4B-E68E-4F83-B071-A966C3EEFC44}" presName="parentText" presStyleLbl="node1" presStyleIdx="3" presStyleCnt="4">
        <dgm:presLayoutVars>
          <dgm:chMax val="0"/>
          <dgm:bulletEnabled val="1"/>
        </dgm:presLayoutVars>
      </dgm:prSet>
      <dgm:spPr/>
    </dgm:pt>
    <dgm:pt modelId="{C100C57E-6218-489E-9221-25D2A8C7828C}" type="pres">
      <dgm:prSet presAssocID="{123BBF4B-E68E-4F83-B071-A966C3EEFC44}" presName="childText" presStyleLbl="revTx" presStyleIdx="0" presStyleCnt="1">
        <dgm:presLayoutVars>
          <dgm:bulletEnabled val="1"/>
        </dgm:presLayoutVars>
      </dgm:prSet>
      <dgm:spPr/>
    </dgm:pt>
  </dgm:ptLst>
  <dgm:cxnLst>
    <dgm:cxn modelId="{E1FB9D08-1770-4D9C-8479-6CBDEC00A4F6}" type="presOf" srcId="{123BBF4B-E68E-4F83-B071-A966C3EEFC44}" destId="{0C90F873-A4D2-4036-BCDB-99FBC4993C65}" srcOrd="0" destOrd="0" presId="urn:microsoft.com/office/officeart/2005/8/layout/vList2"/>
    <dgm:cxn modelId="{69A72326-4989-4868-AD26-6DF59CCC4F20}" srcId="{123BBF4B-E68E-4F83-B071-A966C3EEFC44}" destId="{1BF991A5-44C8-4CD7-9D7F-A9B5D49CDF60}" srcOrd="1" destOrd="0" parTransId="{136AE2E0-D07B-4C70-B8F9-476D0065CF69}" sibTransId="{EB07B3FD-69CB-452A-8B30-FB30B62BA009}"/>
    <dgm:cxn modelId="{F1D10230-CED6-46E1-B434-AF56C7101A5C}" type="presOf" srcId="{ECCC3576-51D6-4923-BB29-C88969CBA1CF}" destId="{28D47C89-E074-4541-B04D-50AA0CD01608}" srcOrd="0" destOrd="0" presId="urn:microsoft.com/office/officeart/2005/8/layout/vList2"/>
    <dgm:cxn modelId="{79E6C539-9419-4D38-90D8-202E5A17FAB4}" type="presOf" srcId="{1BF991A5-44C8-4CD7-9D7F-A9B5D49CDF60}" destId="{C100C57E-6218-489E-9221-25D2A8C7828C}" srcOrd="0" destOrd="1" presId="urn:microsoft.com/office/officeart/2005/8/layout/vList2"/>
    <dgm:cxn modelId="{BF83C444-2103-4A31-A649-40F81D57B893}" type="presOf" srcId="{220F057A-1F74-4721-96C4-57068529A74E}" destId="{B6F6F9BF-33EB-49D5-BCC6-B42AFF68F29B}" srcOrd="0" destOrd="0" presId="urn:microsoft.com/office/officeart/2005/8/layout/vList2"/>
    <dgm:cxn modelId="{C014C371-4C0A-45B8-A94D-C36FC0265334}" type="presOf" srcId="{7D9515DF-8831-42ED-AD78-0975D5130475}" destId="{C100C57E-6218-489E-9221-25D2A8C7828C}" srcOrd="0" destOrd="0" presId="urn:microsoft.com/office/officeart/2005/8/layout/vList2"/>
    <dgm:cxn modelId="{E08C7B74-F4F4-4542-B6CD-0FB11E627A93}" srcId="{678AEB0B-E90E-437E-A9FF-02B2BECD3108}" destId="{220F057A-1F74-4721-96C4-57068529A74E}" srcOrd="2" destOrd="0" parTransId="{19E7B803-659E-4113-8094-017AC192FCB9}" sibTransId="{009B0600-56B9-4E5E-AE0D-FBFA8C77D3F2}"/>
    <dgm:cxn modelId="{1E46475A-8F99-4E25-A158-ACF601364376}" srcId="{678AEB0B-E90E-437E-A9FF-02B2BECD3108}" destId="{518D19EC-FAB7-451E-86CC-2F2215F53B9F}" srcOrd="0" destOrd="0" parTransId="{4446A2D2-203E-460E-98BC-CB0D2E674A53}" sibTransId="{8485C31A-5AE7-4D48-B553-3FA1882D8CFB}"/>
    <dgm:cxn modelId="{3EBD8E9C-E395-4871-8933-83854A33B41C}" type="presOf" srcId="{B8718D56-63DA-4ADC-A17C-52985A04A631}" destId="{C100C57E-6218-489E-9221-25D2A8C7828C}" srcOrd="0" destOrd="2" presId="urn:microsoft.com/office/officeart/2005/8/layout/vList2"/>
    <dgm:cxn modelId="{59CB66A6-68FF-4560-AB91-EEF1379FB2C5}" srcId="{678AEB0B-E90E-437E-A9FF-02B2BECD3108}" destId="{123BBF4B-E68E-4F83-B071-A966C3EEFC44}" srcOrd="3" destOrd="0" parTransId="{3361C8A9-7306-49A5-9027-A1A94525FB98}" sibTransId="{B267D7FA-0842-4A42-A5D6-0F4354FBEF51}"/>
    <dgm:cxn modelId="{73F9D1AB-0D94-4A9C-84DE-1A4AB8A83CC3}" type="presOf" srcId="{518D19EC-FAB7-451E-86CC-2F2215F53B9F}" destId="{DF54EBDB-B158-4D4C-9AA0-6FC81636EC6F}" srcOrd="0" destOrd="0" presId="urn:microsoft.com/office/officeart/2005/8/layout/vList2"/>
    <dgm:cxn modelId="{1D6F38AF-3F16-4744-B778-5866C538BC52}" type="presOf" srcId="{678AEB0B-E90E-437E-A9FF-02B2BECD3108}" destId="{3D5CF176-949F-40B9-B4C5-E10308DD7B0B}" srcOrd="0" destOrd="0" presId="urn:microsoft.com/office/officeart/2005/8/layout/vList2"/>
    <dgm:cxn modelId="{5BE2AFB7-8A3E-4BA4-A08F-2F5BEF9FBFAA}" srcId="{123BBF4B-E68E-4F83-B071-A966C3EEFC44}" destId="{7D9515DF-8831-42ED-AD78-0975D5130475}" srcOrd="0" destOrd="0" parTransId="{F61DC6BA-DFC8-4FB7-90E1-158C87331B64}" sibTransId="{7E1CDECA-8942-4912-9FEA-DCD85E7849F7}"/>
    <dgm:cxn modelId="{594344CA-2956-48F2-8954-F53B84C88C50}" srcId="{123BBF4B-E68E-4F83-B071-A966C3EEFC44}" destId="{B8718D56-63DA-4ADC-A17C-52985A04A631}" srcOrd="2" destOrd="0" parTransId="{B9390CF8-BB83-4F89-9B3B-E2E4D793CD61}" sibTransId="{CB48E1EA-8116-4F2F-8A26-F0B03921E66E}"/>
    <dgm:cxn modelId="{314058EA-F453-408F-9B61-066C1DA34225}" srcId="{678AEB0B-E90E-437E-A9FF-02B2BECD3108}" destId="{ECCC3576-51D6-4923-BB29-C88969CBA1CF}" srcOrd="1" destOrd="0" parTransId="{7C74EBE9-9EBE-4515-AAF5-0751A05A1F8E}" sibTransId="{26C3D1D0-3DA7-4D54-8F39-80E111431D61}"/>
    <dgm:cxn modelId="{66E16E6A-65FC-44DF-BEAD-B064AF862AA5}" type="presParOf" srcId="{3D5CF176-949F-40B9-B4C5-E10308DD7B0B}" destId="{DF54EBDB-B158-4D4C-9AA0-6FC81636EC6F}" srcOrd="0" destOrd="0" presId="urn:microsoft.com/office/officeart/2005/8/layout/vList2"/>
    <dgm:cxn modelId="{636467E8-7768-4697-B4F3-895A5CFAEE66}" type="presParOf" srcId="{3D5CF176-949F-40B9-B4C5-E10308DD7B0B}" destId="{B2F1B1D2-E5AE-426F-8B20-18B543E215E7}" srcOrd="1" destOrd="0" presId="urn:microsoft.com/office/officeart/2005/8/layout/vList2"/>
    <dgm:cxn modelId="{AD12B8EF-5814-47A0-96E6-6608C643D351}" type="presParOf" srcId="{3D5CF176-949F-40B9-B4C5-E10308DD7B0B}" destId="{28D47C89-E074-4541-B04D-50AA0CD01608}" srcOrd="2" destOrd="0" presId="urn:microsoft.com/office/officeart/2005/8/layout/vList2"/>
    <dgm:cxn modelId="{464AD4CE-FEED-4DA3-A548-3CE39A0E279F}" type="presParOf" srcId="{3D5CF176-949F-40B9-B4C5-E10308DD7B0B}" destId="{8CB79EBE-8BD2-4CD8-A2F1-FBFC0A88AF3B}" srcOrd="3" destOrd="0" presId="urn:microsoft.com/office/officeart/2005/8/layout/vList2"/>
    <dgm:cxn modelId="{0D19AB85-446F-48B9-8D84-2BA7A7CD489D}" type="presParOf" srcId="{3D5CF176-949F-40B9-B4C5-E10308DD7B0B}" destId="{B6F6F9BF-33EB-49D5-BCC6-B42AFF68F29B}" srcOrd="4" destOrd="0" presId="urn:microsoft.com/office/officeart/2005/8/layout/vList2"/>
    <dgm:cxn modelId="{C2714DA3-5805-40DC-A575-9591FB953B47}" type="presParOf" srcId="{3D5CF176-949F-40B9-B4C5-E10308DD7B0B}" destId="{EB95D024-A214-4203-8E3C-59C92EC2C5C4}" srcOrd="5" destOrd="0" presId="urn:microsoft.com/office/officeart/2005/8/layout/vList2"/>
    <dgm:cxn modelId="{69DBFA7D-D956-46B3-B909-BE85D9FAB7C4}" type="presParOf" srcId="{3D5CF176-949F-40B9-B4C5-E10308DD7B0B}" destId="{0C90F873-A4D2-4036-BCDB-99FBC4993C65}" srcOrd="6" destOrd="0" presId="urn:microsoft.com/office/officeart/2005/8/layout/vList2"/>
    <dgm:cxn modelId="{CDEBD0FC-5A9E-4BFE-897F-0D640AE3A4E1}" type="presParOf" srcId="{3D5CF176-949F-40B9-B4C5-E10308DD7B0B}" destId="{C100C57E-6218-489E-9221-25D2A8C7828C}"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78AEB0B-E90E-437E-A9FF-02B2BECD310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18D19EC-FAB7-451E-86CC-2F2215F53B9F}">
      <dgm:prSet/>
      <dgm:spPr/>
      <dgm:t>
        <a:bodyPr/>
        <a:lstStyle/>
        <a:p>
          <a:r>
            <a:rPr lang="en-US" b="1" u="sng" dirty="0"/>
            <a:t>Modules 2:</a:t>
          </a:r>
          <a:endParaRPr lang="en-US" dirty="0"/>
        </a:p>
      </dgm:t>
    </dgm:pt>
    <dgm:pt modelId="{4446A2D2-203E-460E-98BC-CB0D2E674A53}" type="parTrans" cxnId="{1E46475A-8F99-4E25-A158-ACF601364376}">
      <dgm:prSet/>
      <dgm:spPr/>
      <dgm:t>
        <a:bodyPr/>
        <a:lstStyle/>
        <a:p>
          <a:endParaRPr lang="en-US"/>
        </a:p>
      </dgm:t>
    </dgm:pt>
    <dgm:pt modelId="{8485C31A-5AE7-4D48-B553-3FA1882D8CFB}" type="sibTrans" cxnId="{1E46475A-8F99-4E25-A158-ACF601364376}">
      <dgm:prSet/>
      <dgm:spPr/>
      <dgm:t>
        <a:bodyPr/>
        <a:lstStyle/>
        <a:p>
          <a:endParaRPr lang="en-US"/>
        </a:p>
      </dgm:t>
    </dgm:pt>
    <dgm:pt modelId="{ECCC3576-51D6-4923-BB29-C88969CBA1CF}">
      <dgm:prSet/>
      <dgm:spPr/>
      <dgm:t>
        <a:bodyPr/>
        <a:lstStyle/>
        <a:p>
          <a:r>
            <a:rPr lang="en-US" b="1" dirty="0"/>
            <a:t> Client </a:t>
          </a:r>
          <a:endParaRPr lang="en-US" dirty="0"/>
        </a:p>
      </dgm:t>
    </dgm:pt>
    <dgm:pt modelId="{7C74EBE9-9EBE-4515-AAF5-0751A05A1F8E}" type="parTrans" cxnId="{314058EA-F453-408F-9B61-066C1DA34225}">
      <dgm:prSet/>
      <dgm:spPr/>
      <dgm:t>
        <a:bodyPr/>
        <a:lstStyle/>
        <a:p>
          <a:endParaRPr lang="en-US"/>
        </a:p>
      </dgm:t>
    </dgm:pt>
    <dgm:pt modelId="{26C3D1D0-3DA7-4D54-8F39-80E111431D61}" type="sibTrans" cxnId="{314058EA-F453-408F-9B61-066C1DA34225}">
      <dgm:prSet/>
      <dgm:spPr/>
      <dgm:t>
        <a:bodyPr/>
        <a:lstStyle/>
        <a:p>
          <a:endParaRPr lang="en-US"/>
        </a:p>
      </dgm:t>
    </dgm:pt>
    <dgm:pt modelId="{B6828045-5B16-4B9A-910E-6ADABC2E47EF}">
      <dgm:prSet/>
      <dgm:spPr/>
      <dgm:t>
        <a:bodyPr/>
        <a:lstStyle/>
        <a:p>
          <a:r>
            <a:rPr lang="en-US" b="0"/>
            <a:t>This module is the client side of the chatting interface. Name of the file Client.java.</a:t>
          </a:r>
          <a:endParaRPr lang="en-US"/>
        </a:p>
      </dgm:t>
    </dgm:pt>
    <dgm:pt modelId="{2A985927-0FBB-4A02-91B4-0EF40B761FC0}" type="parTrans" cxnId="{A46980D6-FD19-4D70-8C39-B6EF2C47A90C}">
      <dgm:prSet/>
      <dgm:spPr/>
      <dgm:t>
        <a:bodyPr/>
        <a:lstStyle/>
        <a:p>
          <a:endParaRPr lang="en-US"/>
        </a:p>
      </dgm:t>
    </dgm:pt>
    <dgm:pt modelId="{C7BC8227-3756-4508-9C0B-C43424A0C408}" type="sibTrans" cxnId="{A46980D6-FD19-4D70-8C39-B6EF2C47A90C}">
      <dgm:prSet/>
      <dgm:spPr/>
      <dgm:t>
        <a:bodyPr/>
        <a:lstStyle/>
        <a:p>
          <a:endParaRPr lang="en-US"/>
        </a:p>
      </dgm:t>
    </dgm:pt>
    <dgm:pt modelId="{123BBF4B-E68E-4F83-B071-A966C3EEFC44}">
      <dgm:prSet/>
      <dgm:spPr/>
      <dgm:t>
        <a:bodyPr/>
        <a:lstStyle/>
        <a:p>
          <a:r>
            <a:rPr lang="en-US" b="0"/>
            <a:t>Two Button added in Client module. </a:t>
          </a:r>
          <a:endParaRPr lang="en-US"/>
        </a:p>
      </dgm:t>
    </dgm:pt>
    <dgm:pt modelId="{3361C8A9-7306-49A5-9027-A1A94525FB98}" type="parTrans" cxnId="{59CB66A6-68FF-4560-AB91-EEF1379FB2C5}">
      <dgm:prSet/>
      <dgm:spPr/>
      <dgm:t>
        <a:bodyPr/>
        <a:lstStyle/>
        <a:p>
          <a:endParaRPr lang="en-US"/>
        </a:p>
      </dgm:t>
    </dgm:pt>
    <dgm:pt modelId="{B267D7FA-0842-4A42-A5D6-0F4354FBEF51}" type="sibTrans" cxnId="{59CB66A6-68FF-4560-AB91-EEF1379FB2C5}">
      <dgm:prSet/>
      <dgm:spPr/>
      <dgm:t>
        <a:bodyPr/>
        <a:lstStyle/>
        <a:p>
          <a:endParaRPr lang="en-US"/>
        </a:p>
      </dgm:t>
    </dgm:pt>
    <dgm:pt modelId="{7D9515DF-8831-42ED-AD78-0975D5130475}">
      <dgm:prSet custT="1"/>
      <dgm:spPr/>
      <dgm:t>
        <a:bodyPr/>
        <a:lstStyle/>
        <a:p>
          <a:r>
            <a:rPr lang="en-US" sz="1600" b="0" dirty="0"/>
            <a:t>Send button: Client can send his/her message by clicking the send button which is at the bottom right corner of the screen.</a:t>
          </a:r>
          <a:endParaRPr lang="en-US" sz="1600" dirty="0"/>
        </a:p>
      </dgm:t>
    </dgm:pt>
    <dgm:pt modelId="{F61DC6BA-DFC8-4FB7-90E1-158C87331B64}" type="parTrans" cxnId="{5BE2AFB7-8A3E-4BA4-A08F-2F5BEF9FBFAA}">
      <dgm:prSet/>
      <dgm:spPr/>
      <dgm:t>
        <a:bodyPr/>
        <a:lstStyle/>
        <a:p>
          <a:endParaRPr lang="en-US"/>
        </a:p>
      </dgm:t>
    </dgm:pt>
    <dgm:pt modelId="{7E1CDECA-8942-4912-9FEA-DCD85E7849F7}" type="sibTrans" cxnId="{5BE2AFB7-8A3E-4BA4-A08F-2F5BEF9FBFAA}">
      <dgm:prSet/>
      <dgm:spPr/>
      <dgm:t>
        <a:bodyPr/>
        <a:lstStyle/>
        <a:p>
          <a:endParaRPr lang="en-US"/>
        </a:p>
      </dgm:t>
    </dgm:pt>
    <dgm:pt modelId="{E73EA69B-1CB2-415A-9D94-66B2025CA473}">
      <dgm:prSet custT="1"/>
      <dgm:spPr/>
      <dgm:t>
        <a:bodyPr/>
        <a:lstStyle/>
        <a:p>
          <a:r>
            <a:rPr lang="en-US" sz="1600" b="0" dirty="0"/>
            <a:t>Back button: Client can exit the screen by clicking on the back button which is at the top left corner of the screen.</a:t>
          </a:r>
          <a:endParaRPr lang="en-US" sz="1600" dirty="0"/>
        </a:p>
      </dgm:t>
    </dgm:pt>
    <dgm:pt modelId="{09DCB3F4-D865-4C08-B03A-227A983A667E}" type="parTrans" cxnId="{4DE10467-5D88-4B47-A0D4-05951614E642}">
      <dgm:prSet/>
      <dgm:spPr/>
      <dgm:t>
        <a:bodyPr/>
        <a:lstStyle/>
        <a:p>
          <a:endParaRPr lang="en-US"/>
        </a:p>
      </dgm:t>
    </dgm:pt>
    <dgm:pt modelId="{5F850EBE-7EBD-46C9-B701-1CD228EBEAD3}" type="sibTrans" cxnId="{4DE10467-5D88-4B47-A0D4-05951614E642}">
      <dgm:prSet/>
      <dgm:spPr/>
      <dgm:t>
        <a:bodyPr/>
        <a:lstStyle/>
        <a:p>
          <a:endParaRPr lang="en-US"/>
        </a:p>
      </dgm:t>
    </dgm:pt>
    <dgm:pt modelId="{60A064F0-F8CD-464E-B4B9-3510F8B943E9}">
      <dgm:prSet custT="1"/>
      <dgm:spPr/>
      <dgm:t>
        <a:bodyPr/>
        <a:lstStyle/>
        <a:p>
          <a:r>
            <a:rPr lang="en-US" sz="1600" b="0" dirty="0"/>
            <a:t>Text field area: Client can enter the text or message he/she has to send to the server side</a:t>
          </a:r>
          <a:r>
            <a:rPr lang="en-US" sz="1400" b="0" dirty="0"/>
            <a:t>.</a:t>
          </a:r>
          <a:endParaRPr lang="en-US" sz="1400" dirty="0"/>
        </a:p>
      </dgm:t>
    </dgm:pt>
    <dgm:pt modelId="{FC4A2734-CB96-4322-8805-8DD05C009C09}" type="parTrans" cxnId="{1218BF5B-AFC3-4E13-8D2E-DA8DD38D97FB}">
      <dgm:prSet/>
      <dgm:spPr/>
      <dgm:t>
        <a:bodyPr/>
        <a:lstStyle/>
        <a:p>
          <a:endParaRPr lang="en-US"/>
        </a:p>
      </dgm:t>
    </dgm:pt>
    <dgm:pt modelId="{EEBF6DE1-9121-4D6F-AE29-5DF48DB775FA}" type="sibTrans" cxnId="{1218BF5B-AFC3-4E13-8D2E-DA8DD38D97FB}">
      <dgm:prSet/>
      <dgm:spPr/>
      <dgm:t>
        <a:bodyPr/>
        <a:lstStyle/>
        <a:p>
          <a:endParaRPr lang="en-US"/>
        </a:p>
      </dgm:t>
    </dgm:pt>
    <dgm:pt modelId="{3D5CF176-949F-40B9-B4C5-E10308DD7B0B}" type="pres">
      <dgm:prSet presAssocID="{678AEB0B-E90E-437E-A9FF-02B2BECD3108}" presName="linear" presStyleCnt="0">
        <dgm:presLayoutVars>
          <dgm:animLvl val="lvl"/>
          <dgm:resizeHandles val="exact"/>
        </dgm:presLayoutVars>
      </dgm:prSet>
      <dgm:spPr/>
    </dgm:pt>
    <dgm:pt modelId="{DF54EBDB-B158-4D4C-9AA0-6FC81636EC6F}" type="pres">
      <dgm:prSet presAssocID="{518D19EC-FAB7-451E-86CC-2F2215F53B9F}" presName="parentText" presStyleLbl="node1" presStyleIdx="0" presStyleCnt="4">
        <dgm:presLayoutVars>
          <dgm:chMax val="0"/>
          <dgm:bulletEnabled val="1"/>
        </dgm:presLayoutVars>
      </dgm:prSet>
      <dgm:spPr/>
    </dgm:pt>
    <dgm:pt modelId="{B2F1B1D2-E5AE-426F-8B20-18B543E215E7}" type="pres">
      <dgm:prSet presAssocID="{8485C31A-5AE7-4D48-B553-3FA1882D8CFB}" presName="spacer" presStyleCnt="0"/>
      <dgm:spPr/>
    </dgm:pt>
    <dgm:pt modelId="{28D47C89-E074-4541-B04D-50AA0CD01608}" type="pres">
      <dgm:prSet presAssocID="{ECCC3576-51D6-4923-BB29-C88969CBA1CF}" presName="parentText" presStyleLbl="node1" presStyleIdx="1" presStyleCnt="4">
        <dgm:presLayoutVars>
          <dgm:chMax val="0"/>
          <dgm:bulletEnabled val="1"/>
        </dgm:presLayoutVars>
      </dgm:prSet>
      <dgm:spPr/>
    </dgm:pt>
    <dgm:pt modelId="{8CB79EBE-8BD2-4CD8-A2F1-FBFC0A88AF3B}" type="pres">
      <dgm:prSet presAssocID="{26C3D1D0-3DA7-4D54-8F39-80E111431D61}" presName="spacer" presStyleCnt="0"/>
      <dgm:spPr/>
    </dgm:pt>
    <dgm:pt modelId="{F62CBBBA-1171-47BC-96CD-0AC796A5B0A1}" type="pres">
      <dgm:prSet presAssocID="{B6828045-5B16-4B9A-910E-6ADABC2E47EF}" presName="parentText" presStyleLbl="node1" presStyleIdx="2" presStyleCnt="4">
        <dgm:presLayoutVars>
          <dgm:chMax val="0"/>
          <dgm:bulletEnabled val="1"/>
        </dgm:presLayoutVars>
      </dgm:prSet>
      <dgm:spPr/>
    </dgm:pt>
    <dgm:pt modelId="{50AA9E81-590E-4F78-A1B0-66831A55D6FB}" type="pres">
      <dgm:prSet presAssocID="{C7BC8227-3756-4508-9C0B-C43424A0C408}" presName="spacer" presStyleCnt="0"/>
      <dgm:spPr/>
    </dgm:pt>
    <dgm:pt modelId="{0C90F873-A4D2-4036-BCDB-99FBC4993C65}" type="pres">
      <dgm:prSet presAssocID="{123BBF4B-E68E-4F83-B071-A966C3EEFC44}" presName="parentText" presStyleLbl="node1" presStyleIdx="3" presStyleCnt="4">
        <dgm:presLayoutVars>
          <dgm:chMax val="0"/>
          <dgm:bulletEnabled val="1"/>
        </dgm:presLayoutVars>
      </dgm:prSet>
      <dgm:spPr/>
    </dgm:pt>
    <dgm:pt modelId="{C100C57E-6218-489E-9221-25D2A8C7828C}" type="pres">
      <dgm:prSet presAssocID="{123BBF4B-E68E-4F83-B071-A966C3EEFC44}" presName="childText" presStyleLbl="revTx" presStyleIdx="0" presStyleCnt="1" custLinFactNeighborX="2124" custLinFactNeighborY="25309">
        <dgm:presLayoutVars>
          <dgm:bulletEnabled val="1"/>
        </dgm:presLayoutVars>
      </dgm:prSet>
      <dgm:spPr/>
    </dgm:pt>
  </dgm:ptLst>
  <dgm:cxnLst>
    <dgm:cxn modelId="{E1FB9D08-1770-4D9C-8479-6CBDEC00A4F6}" type="presOf" srcId="{123BBF4B-E68E-4F83-B071-A966C3EEFC44}" destId="{0C90F873-A4D2-4036-BCDB-99FBC4993C65}" srcOrd="0" destOrd="0" presId="urn:microsoft.com/office/officeart/2005/8/layout/vList2"/>
    <dgm:cxn modelId="{1617EC2D-3F18-43E1-9D5C-E98C6096278E}" type="presOf" srcId="{E73EA69B-1CB2-415A-9D94-66B2025CA473}" destId="{C100C57E-6218-489E-9221-25D2A8C7828C}" srcOrd="0" destOrd="1" presId="urn:microsoft.com/office/officeart/2005/8/layout/vList2"/>
    <dgm:cxn modelId="{F1D10230-CED6-46E1-B434-AF56C7101A5C}" type="presOf" srcId="{ECCC3576-51D6-4923-BB29-C88969CBA1CF}" destId="{28D47C89-E074-4541-B04D-50AA0CD01608}" srcOrd="0" destOrd="0" presId="urn:microsoft.com/office/officeart/2005/8/layout/vList2"/>
    <dgm:cxn modelId="{1218BF5B-AFC3-4E13-8D2E-DA8DD38D97FB}" srcId="{123BBF4B-E68E-4F83-B071-A966C3EEFC44}" destId="{60A064F0-F8CD-464E-B4B9-3510F8B943E9}" srcOrd="2" destOrd="0" parTransId="{FC4A2734-CB96-4322-8805-8DD05C009C09}" sibTransId="{EEBF6DE1-9121-4D6F-AE29-5DF48DB775FA}"/>
    <dgm:cxn modelId="{4DE10467-5D88-4B47-A0D4-05951614E642}" srcId="{123BBF4B-E68E-4F83-B071-A966C3EEFC44}" destId="{E73EA69B-1CB2-415A-9D94-66B2025CA473}" srcOrd="1" destOrd="0" parTransId="{09DCB3F4-D865-4C08-B03A-227A983A667E}" sibTransId="{5F850EBE-7EBD-46C9-B701-1CD228EBEAD3}"/>
    <dgm:cxn modelId="{C014C371-4C0A-45B8-A94D-C36FC0265334}" type="presOf" srcId="{7D9515DF-8831-42ED-AD78-0975D5130475}" destId="{C100C57E-6218-489E-9221-25D2A8C7828C}" srcOrd="0" destOrd="0" presId="urn:microsoft.com/office/officeart/2005/8/layout/vList2"/>
    <dgm:cxn modelId="{1E46475A-8F99-4E25-A158-ACF601364376}" srcId="{678AEB0B-E90E-437E-A9FF-02B2BECD3108}" destId="{518D19EC-FAB7-451E-86CC-2F2215F53B9F}" srcOrd="0" destOrd="0" parTransId="{4446A2D2-203E-460E-98BC-CB0D2E674A53}" sibTransId="{8485C31A-5AE7-4D48-B553-3FA1882D8CFB}"/>
    <dgm:cxn modelId="{59CB66A6-68FF-4560-AB91-EEF1379FB2C5}" srcId="{678AEB0B-E90E-437E-A9FF-02B2BECD3108}" destId="{123BBF4B-E68E-4F83-B071-A966C3EEFC44}" srcOrd="3" destOrd="0" parTransId="{3361C8A9-7306-49A5-9027-A1A94525FB98}" sibTransId="{B267D7FA-0842-4A42-A5D6-0F4354FBEF51}"/>
    <dgm:cxn modelId="{73F9D1AB-0D94-4A9C-84DE-1A4AB8A83CC3}" type="presOf" srcId="{518D19EC-FAB7-451E-86CC-2F2215F53B9F}" destId="{DF54EBDB-B158-4D4C-9AA0-6FC81636EC6F}" srcOrd="0" destOrd="0" presId="urn:microsoft.com/office/officeart/2005/8/layout/vList2"/>
    <dgm:cxn modelId="{1D6F38AF-3F16-4744-B778-5866C538BC52}" type="presOf" srcId="{678AEB0B-E90E-437E-A9FF-02B2BECD3108}" destId="{3D5CF176-949F-40B9-B4C5-E10308DD7B0B}" srcOrd="0" destOrd="0" presId="urn:microsoft.com/office/officeart/2005/8/layout/vList2"/>
    <dgm:cxn modelId="{5BE2AFB7-8A3E-4BA4-A08F-2F5BEF9FBFAA}" srcId="{123BBF4B-E68E-4F83-B071-A966C3EEFC44}" destId="{7D9515DF-8831-42ED-AD78-0975D5130475}" srcOrd="0" destOrd="0" parTransId="{F61DC6BA-DFC8-4FB7-90E1-158C87331B64}" sibTransId="{7E1CDECA-8942-4912-9FEA-DCD85E7849F7}"/>
    <dgm:cxn modelId="{0DA9F2C6-BBEF-4B32-B78B-5E11CE5DD113}" type="presOf" srcId="{60A064F0-F8CD-464E-B4B9-3510F8B943E9}" destId="{C100C57E-6218-489E-9221-25D2A8C7828C}" srcOrd="0" destOrd="2" presId="urn:microsoft.com/office/officeart/2005/8/layout/vList2"/>
    <dgm:cxn modelId="{A46980D6-FD19-4D70-8C39-B6EF2C47A90C}" srcId="{678AEB0B-E90E-437E-A9FF-02B2BECD3108}" destId="{B6828045-5B16-4B9A-910E-6ADABC2E47EF}" srcOrd="2" destOrd="0" parTransId="{2A985927-0FBB-4A02-91B4-0EF40B761FC0}" sibTransId="{C7BC8227-3756-4508-9C0B-C43424A0C408}"/>
    <dgm:cxn modelId="{FD265BE8-0963-4ADB-952D-EE51FA3B72BE}" type="presOf" srcId="{B6828045-5B16-4B9A-910E-6ADABC2E47EF}" destId="{F62CBBBA-1171-47BC-96CD-0AC796A5B0A1}" srcOrd="0" destOrd="0" presId="urn:microsoft.com/office/officeart/2005/8/layout/vList2"/>
    <dgm:cxn modelId="{314058EA-F453-408F-9B61-066C1DA34225}" srcId="{678AEB0B-E90E-437E-A9FF-02B2BECD3108}" destId="{ECCC3576-51D6-4923-BB29-C88969CBA1CF}" srcOrd="1" destOrd="0" parTransId="{7C74EBE9-9EBE-4515-AAF5-0751A05A1F8E}" sibTransId="{26C3D1D0-3DA7-4D54-8F39-80E111431D61}"/>
    <dgm:cxn modelId="{66E16E6A-65FC-44DF-BEAD-B064AF862AA5}" type="presParOf" srcId="{3D5CF176-949F-40B9-B4C5-E10308DD7B0B}" destId="{DF54EBDB-B158-4D4C-9AA0-6FC81636EC6F}" srcOrd="0" destOrd="0" presId="urn:microsoft.com/office/officeart/2005/8/layout/vList2"/>
    <dgm:cxn modelId="{636467E8-7768-4697-B4F3-895A5CFAEE66}" type="presParOf" srcId="{3D5CF176-949F-40B9-B4C5-E10308DD7B0B}" destId="{B2F1B1D2-E5AE-426F-8B20-18B543E215E7}" srcOrd="1" destOrd="0" presId="urn:microsoft.com/office/officeart/2005/8/layout/vList2"/>
    <dgm:cxn modelId="{AD12B8EF-5814-47A0-96E6-6608C643D351}" type="presParOf" srcId="{3D5CF176-949F-40B9-B4C5-E10308DD7B0B}" destId="{28D47C89-E074-4541-B04D-50AA0CD01608}" srcOrd="2" destOrd="0" presId="urn:microsoft.com/office/officeart/2005/8/layout/vList2"/>
    <dgm:cxn modelId="{464AD4CE-FEED-4DA3-A548-3CE39A0E279F}" type="presParOf" srcId="{3D5CF176-949F-40B9-B4C5-E10308DD7B0B}" destId="{8CB79EBE-8BD2-4CD8-A2F1-FBFC0A88AF3B}" srcOrd="3" destOrd="0" presId="urn:microsoft.com/office/officeart/2005/8/layout/vList2"/>
    <dgm:cxn modelId="{FD85FB23-78A2-4F2D-8DD0-8695BC052B5C}" type="presParOf" srcId="{3D5CF176-949F-40B9-B4C5-E10308DD7B0B}" destId="{F62CBBBA-1171-47BC-96CD-0AC796A5B0A1}" srcOrd="4" destOrd="0" presId="urn:microsoft.com/office/officeart/2005/8/layout/vList2"/>
    <dgm:cxn modelId="{5889073F-5FA2-4BFF-9DD6-79CF792144FD}" type="presParOf" srcId="{3D5CF176-949F-40B9-B4C5-E10308DD7B0B}" destId="{50AA9E81-590E-4F78-A1B0-66831A55D6FB}" srcOrd="5" destOrd="0" presId="urn:microsoft.com/office/officeart/2005/8/layout/vList2"/>
    <dgm:cxn modelId="{69DBFA7D-D956-46B3-B909-BE85D9FAB7C4}" type="presParOf" srcId="{3D5CF176-949F-40B9-B4C5-E10308DD7B0B}" destId="{0C90F873-A4D2-4036-BCDB-99FBC4993C65}" srcOrd="6" destOrd="0" presId="urn:microsoft.com/office/officeart/2005/8/layout/vList2"/>
    <dgm:cxn modelId="{CDEBD0FC-5A9E-4BFE-897F-0D640AE3A4E1}" type="presParOf" srcId="{3D5CF176-949F-40B9-B4C5-E10308DD7B0B}" destId="{C100C57E-6218-489E-9221-25D2A8C7828C}"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3DB6B0-18E5-40FC-87D7-52BFC7FC35B7}">
      <dsp:nvSpPr>
        <dsp:cNvPr id="0" name=""/>
        <dsp:cNvSpPr/>
      </dsp:nvSpPr>
      <dsp:spPr>
        <a:xfrm>
          <a:off x="0" y="3525"/>
          <a:ext cx="6668792" cy="12354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CD847C-7CBD-45A6-80EF-3002AB105E05}">
      <dsp:nvSpPr>
        <dsp:cNvPr id="0" name=""/>
        <dsp:cNvSpPr/>
      </dsp:nvSpPr>
      <dsp:spPr>
        <a:xfrm>
          <a:off x="373715" y="281496"/>
          <a:ext cx="680147" cy="679483"/>
        </a:xfrm>
        <a:prstGeom prst="rect">
          <a:avLst/>
        </a:prstGeom>
        <a:solidFill>
          <a:schemeClr val="accent2">
            <a:hueOff val="0"/>
            <a:satOff val="0"/>
            <a:lumOff val="0"/>
            <a:alphaOff val="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712D8A5-A845-4EB7-B891-B1E7B6C9EF3E}">
      <dsp:nvSpPr>
        <dsp:cNvPr id="0" name=""/>
        <dsp:cNvSpPr/>
      </dsp:nvSpPr>
      <dsp:spPr>
        <a:xfrm>
          <a:off x="1427579" y="3525"/>
          <a:ext cx="4847357" cy="12366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7" tIns="130877" rIns="130877" bIns="130877" numCol="1" spcCol="1270" anchor="ctr" anchorCtr="0">
          <a:noAutofit/>
        </a:bodyPr>
        <a:lstStyle/>
        <a:p>
          <a:pPr marL="0" lvl="0" indent="0" algn="l" defTabSz="622300">
            <a:lnSpc>
              <a:spcPct val="100000"/>
            </a:lnSpc>
            <a:spcBef>
              <a:spcPct val="0"/>
            </a:spcBef>
            <a:spcAft>
              <a:spcPct val="35000"/>
            </a:spcAft>
            <a:buNone/>
          </a:pPr>
          <a:r>
            <a:rPr lang="en-IN" sz="1400" kern="1200" dirty="0"/>
            <a:t>Chatting Application is a desktop based application. </a:t>
          </a:r>
          <a:endParaRPr lang="en-US" sz="1400" kern="1200" dirty="0"/>
        </a:p>
      </dsp:txBody>
      <dsp:txXfrm>
        <a:off x="1427579" y="3525"/>
        <a:ext cx="4847357" cy="1236631"/>
      </dsp:txXfrm>
    </dsp:sp>
    <dsp:sp modelId="{C142D984-9A3C-4551-81FA-72C470BB3ED8}">
      <dsp:nvSpPr>
        <dsp:cNvPr id="0" name=""/>
        <dsp:cNvSpPr/>
      </dsp:nvSpPr>
      <dsp:spPr>
        <a:xfrm>
          <a:off x="0" y="1514964"/>
          <a:ext cx="6668792" cy="12354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66B0A7-1CC6-445B-AD05-E9E959ECDEA5}">
      <dsp:nvSpPr>
        <dsp:cNvPr id="0" name=""/>
        <dsp:cNvSpPr/>
      </dsp:nvSpPr>
      <dsp:spPr>
        <a:xfrm>
          <a:off x="373715" y="1792935"/>
          <a:ext cx="680147" cy="6794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EB77E2F-8ED4-4FEC-AE86-4A2F348A7124}">
      <dsp:nvSpPr>
        <dsp:cNvPr id="0" name=""/>
        <dsp:cNvSpPr/>
      </dsp:nvSpPr>
      <dsp:spPr>
        <a:xfrm>
          <a:off x="1427579" y="1514964"/>
          <a:ext cx="4847357" cy="12366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7" tIns="130877" rIns="130877" bIns="130877" numCol="1" spcCol="1270" anchor="ctr" anchorCtr="0">
          <a:noAutofit/>
        </a:bodyPr>
        <a:lstStyle/>
        <a:p>
          <a:pPr marL="0" lvl="0" indent="0" algn="l" defTabSz="622300">
            <a:lnSpc>
              <a:spcPct val="100000"/>
            </a:lnSpc>
            <a:spcBef>
              <a:spcPct val="0"/>
            </a:spcBef>
            <a:spcAft>
              <a:spcPct val="35000"/>
            </a:spcAft>
            <a:buNone/>
          </a:pPr>
          <a:r>
            <a:rPr lang="en-IN" sz="1400" kern="1200" dirty="0"/>
            <a:t>This application/program is a good example of using java.io, java.net package to create a chat application. A beginner of java language, who is familiar with this packages can able, be beneficiate.</a:t>
          </a:r>
        </a:p>
      </dsp:txBody>
      <dsp:txXfrm>
        <a:off x="1427579" y="1514964"/>
        <a:ext cx="4847357" cy="1236631"/>
      </dsp:txXfrm>
    </dsp:sp>
    <dsp:sp modelId="{0400AFE4-37E6-4C7B-B3DF-686027227AB5}">
      <dsp:nvSpPr>
        <dsp:cNvPr id="0" name=""/>
        <dsp:cNvSpPr/>
      </dsp:nvSpPr>
      <dsp:spPr>
        <a:xfrm>
          <a:off x="0" y="3026403"/>
          <a:ext cx="6668792" cy="12354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8EEED3-78DE-4CF9-B092-F060B2028D81}">
      <dsp:nvSpPr>
        <dsp:cNvPr id="0" name=""/>
        <dsp:cNvSpPr/>
      </dsp:nvSpPr>
      <dsp:spPr>
        <a:xfrm>
          <a:off x="373715" y="3304373"/>
          <a:ext cx="680147" cy="6794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69DC445-E114-4534-BD2F-23E67F9CC133}">
      <dsp:nvSpPr>
        <dsp:cNvPr id="0" name=""/>
        <dsp:cNvSpPr/>
      </dsp:nvSpPr>
      <dsp:spPr>
        <a:xfrm>
          <a:off x="1427579" y="3026403"/>
          <a:ext cx="4847357" cy="12366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7" tIns="130877" rIns="130877" bIns="130877" numCol="1" spcCol="1270" anchor="ctr" anchorCtr="0">
          <a:noAutofit/>
        </a:bodyPr>
        <a:lstStyle/>
        <a:p>
          <a:pPr marL="0" lvl="0" indent="0" algn="l" defTabSz="622300">
            <a:lnSpc>
              <a:spcPct val="100000"/>
            </a:lnSpc>
            <a:spcBef>
              <a:spcPct val="0"/>
            </a:spcBef>
            <a:spcAft>
              <a:spcPct val="35000"/>
            </a:spcAft>
            <a:buNone/>
          </a:pPr>
          <a:r>
            <a:rPr lang="en-IN" sz="1400" kern="1200"/>
            <a:t>Chatting is a method of using technology to bring people and ideas   “together” despite of the geographical barriers. The technology has been available for years but the acceptance it was quit recent. Our project is an example of a multiple client chat server.</a:t>
          </a:r>
        </a:p>
      </dsp:txBody>
      <dsp:txXfrm>
        <a:off x="1427579" y="3026403"/>
        <a:ext cx="4847357" cy="1236631"/>
      </dsp:txXfrm>
    </dsp:sp>
    <dsp:sp modelId="{287A8570-45B3-4869-ACDD-A3C61C57F205}">
      <dsp:nvSpPr>
        <dsp:cNvPr id="0" name=""/>
        <dsp:cNvSpPr/>
      </dsp:nvSpPr>
      <dsp:spPr>
        <a:xfrm>
          <a:off x="0" y="4537842"/>
          <a:ext cx="6668792" cy="12354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FEE1C7-B02A-482A-8018-DE3877B9AFDB}">
      <dsp:nvSpPr>
        <dsp:cNvPr id="0" name=""/>
        <dsp:cNvSpPr/>
      </dsp:nvSpPr>
      <dsp:spPr>
        <a:xfrm>
          <a:off x="373715" y="4815812"/>
          <a:ext cx="680147" cy="6794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382C6C7-5AB0-4569-A4B1-A582BD7E1874}">
      <dsp:nvSpPr>
        <dsp:cNvPr id="0" name=""/>
        <dsp:cNvSpPr/>
      </dsp:nvSpPr>
      <dsp:spPr>
        <a:xfrm>
          <a:off x="1427579" y="4537842"/>
          <a:ext cx="4847357" cy="12366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7" tIns="130877" rIns="130877" bIns="130877" numCol="1" spcCol="1270" anchor="ctr" anchorCtr="0">
          <a:noAutofit/>
        </a:bodyPr>
        <a:lstStyle/>
        <a:p>
          <a:pPr marL="0" lvl="0" indent="0" algn="l" defTabSz="622300">
            <a:lnSpc>
              <a:spcPct val="100000"/>
            </a:lnSpc>
            <a:spcBef>
              <a:spcPct val="0"/>
            </a:spcBef>
            <a:spcAft>
              <a:spcPct val="35000"/>
            </a:spcAft>
            <a:buNone/>
          </a:pPr>
          <a:r>
            <a:rPr lang="en-IN" sz="1400" kern="1200"/>
            <a:t>It is made up of 2 applications the client application, which runs on the user’s Pc and server application,which runs on any Pc on  the network. To start chatting client should get connected to server. We will focus on TCP and UDP socket connections which are a fundamental part of socket programming. </a:t>
          </a:r>
        </a:p>
      </dsp:txBody>
      <dsp:txXfrm>
        <a:off x="1427579" y="4537842"/>
        <a:ext cx="4847357" cy="12366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C850DC-A0DA-4571-8D2A-5461EB6D1552}">
      <dsp:nvSpPr>
        <dsp:cNvPr id="0" name=""/>
        <dsp:cNvSpPr/>
      </dsp:nvSpPr>
      <dsp:spPr>
        <a:xfrm>
          <a:off x="0" y="248064"/>
          <a:ext cx="6978770" cy="1948050"/>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dirty="0"/>
            <a:t>The scope of the project chatting application made by Java and socket programming is to create a chat application that allows users to communicate with each other in real-time. The application will be built using Java and socket programming, which will allow for fast and efficient communication between users.</a:t>
          </a:r>
          <a:endParaRPr lang="en-US" sz="1500" kern="1200" dirty="0"/>
        </a:p>
      </dsp:txBody>
      <dsp:txXfrm>
        <a:off x="95096" y="343160"/>
        <a:ext cx="6788578" cy="1757858"/>
      </dsp:txXfrm>
    </dsp:sp>
    <dsp:sp modelId="{63F8476A-F7C3-4502-8A93-734B8961B9A9}">
      <dsp:nvSpPr>
        <dsp:cNvPr id="0" name=""/>
        <dsp:cNvSpPr/>
      </dsp:nvSpPr>
      <dsp:spPr>
        <a:xfrm>
          <a:off x="0" y="2239315"/>
          <a:ext cx="6978770" cy="1948050"/>
        </a:xfrm>
        <a:prstGeom prst="roundRect">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dirty="0"/>
            <a:t>The application will have a user-friendly interface that is easy to navigate and use. Users will be able to create accounts and log in to the application to start chatting with other users. The application will also have features such as group chats, file sharing, and voice calls.</a:t>
          </a:r>
          <a:endParaRPr lang="en-US" sz="1500" kern="1200" dirty="0"/>
        </a:p>
      </dsp:txBody>
      <dsp:txXfrm>
        <a:off x="95096" y="2334411"/>
        <a:ext cx="6788578" cy="1757858"/>
      </dsp:txXfrm>
    </dsp:sp>
    <dsp:sp modelId="{AF6DB8EE-4192-4F90-9E97-03220FDB87ED}">
      <dsp:nvSpPr>
        <dsp:cNvPr id="0" name=""/>
        <dsp:cNvSpPr/>
      </dsp:nvSpPr>
      <dsp:spPr>
        <a:xfrm>
          <a:off x="0" y="4230565"/>
          <a:ext cx="6978770" cy="1948050"/>
        </a:xfrm>
        <a:prstGeom prst="roundRect">
          <a:avLst/>
        </a:prstGeom>
        <a:solidFill>
          <a:schemeClr val="accent4">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dirty="0"/>
            <a:t>The project will require knowledge of Java programming language and socket programming concepts. It will also require knowledge of GUI development using JavaFX or Swing.</a:t>
          </a:r>
        </a:p>
        <a:p>
          <a:pPr marL="0" lvl="0" indent="0" algn="l" defTabSz="666750">
            <a:lnSpc>
              <a:spcPct val="90000"/>
            </a:lnSpc>
            <a:spcBef>
              <a:spcPct val="0"/>
            </a:spcBef>
            <a:spcAft>
              <a:spcPct val="35000"/>
            </a:spcAft>
            <a:buNone/>
          </a:pPr>
          <a:endParaRPr lang="en-IN" sz="1500" kern="1200" dirty="0"/>
        </a:p>
        <a:p>
          <a:pPr marL="0" lvl="0" indent="0" algn="l" defTabSz="666750">
            <a:lnSpc>
              <a:spcPct val="90000"/>
            </a:lnSpc>
            <a:spcBef>
              <a:spcPct val="0"/>
            </a:spcBef>
            <a:spcAft>
              <a:spcPct val="35000"/>
            </a:spcAft>
            <a:buNone/>
          </a:pPr>
          <a:r>
            <a:rPr lang="en-IN" sz="1500" kern="1200" dirty="0"/>
            <a:t>In summary, the project aims to create a chat application that is fast, efficient, and user-friendly. It will allow users to communicate with each other in real-time using features such as group chats, file sharing, and voice calls.</a:t>
          </a:r>
          <a:endParaRPr lang="en-US" sz="1500" kern="1200" dirty="0"/>
        </a:p>
      </dsp:txBody>
      <dsp:txXfrm>
        <a:off x="95096" y="4325661"/>
        <a:ext cx="6788578" cy="17578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54EBDB-B158-4D4C-9AA0-6FC81636EC6F}">
      <dsp:nvSpPr>
        <dsp:cNvPr id="0" name=""/>
        <dsp:cNvSpPr/>
      </dsp:nvSpPr>
      <dsp:spPr>
        <a:xfrm>
          <a:off x="0" y="651416"/>
          <a:ext cx="5144645" cy="67532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u="sng" kern="1200" dirty="0"/>
            <a:t>Module 1:</a:t>
          </a:r>
          <a:endParaRPr lang="en-US" sz="1700" kern="1200" dirty="0"/>
        </a:p>
      </dsp:txBody>
      <dsp:txXfrm>
        <a:off x="32967" y="684383"/>
        <a:ext cx="5078711" cy="609393"/>
      </dsp:txXfrm>
    </dsp:sp>
    <dsp:sp modelId="{28D47C89-E074-4541-B04D-50AA0CD01608}">
      <dsp:nvSpPr>
        <dsp:cNvPr id="0" name=""/>
        <dsp:cNvSpPr/>
      </dsp:nvSpPr>
      <dsp:spPr>
        <a:xfrm>
          <a:off x="0" y="1375704"/>
          <a:ext cx="5144645" cy="67532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t> Server </a:t>
          </a:r>
          <a:endParaRPr lang="en-US" sz="1700" kern="1200" dirty="0"/>
        </a:p>
      </dsp:txBody>
      <dsp:txXfrm>
        <a:off x="32967" y="1408671"/>
        <a:ext cx="5078711" cy="609393"/>
      </dsp:txXfrm>
    </dsp:sp>
    <dsp:sp modelId="{B6F6F9BF-33EB-49D5-BCC6-B42AFF68F29B}">
      <dsp:nvSpPr>
        <dsp:cNvPr id="0" name=""/>
        <dsp:cNvSpPr/>
      </dsp:nvSpPr>
      <dsp:spPr>
        <a:xfrm>
          <a:off x="0" y="2099992"/>
          <a:ext cx="5144645" cy="67532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0" kern="1200"/>
            <a:t>This module is the server side of the of the chatting interface. Name of the file is Server.java.</a:t>
          </a:r>
          <a:endParaRPr lang="en-IN" sz="1700" b="1" kern="1200"/>
        </a:p>
      </dsp:txBody>
      <dsp:txXfrm>
        <a:off x="32967" y="2132959"/>
        <a:ext cx="5078711" cy="609393"/>
      </dsp:txXfrm>
    </dsp:sp>
    <dsp:sp modelId="{0C90F873-A4D2-4036-BCDB-99FBC4993C65}">
      <dsp:nvSpPr>
        <dsp:cNvPr id="0" name=""/>
        <dsp:cNvSpPr/>
      </dsp:nvSpPr>
      <dsp:spPr>
        <a:xfrm>
          <a:off x="0" y="2824279"/>
          <a:ext cx="5144645" cy="67532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kern="1200" dirty="0"/>
            <a:t>Two Button added in Server module. </a:t>
          </a:r>
          <a:endParaRPr lang="en-US" sz="1700" kern="1200" dirty="0"/>
        </a:p>
      </dsp:txBody>
      <dsp:txXfrm>
        <a:off x="32967" y="2857246"/>
        <a:ext cx="5078711" cy="609393"/>
      </dsp:txXfrm>
    </dsp:sp>
    <dsp:sp modelId="{C100C57E-6218-489E-9221-25D2A8C7828C}">
      <dsp:nvSpPr>
        <dsp:cNvPr id="0" name=""/>
        <dsp:cNvSpPr/>
      </dsp:nvSpPr>
      <dsp:spPr>
        <a:xfrm>
          <a:off x="0" y="3499607"/>
          <a:ext cx="5144645" cy="1935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34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IN" sz="1600" b="0" kern="1200" dirty="0"/>
            <a:t>Send button: Server can send his/her message by clicking the send button which is at the bottom right corner of the screen</a:t>
          </a:r>
          <a:endParaRPr lang="en-US" sz="1600" kern="1200" dirty="0"/>
        </a:p>
        <a:p>
          <a:pPr marL="171450" lvl="1" indent="-171450" algn="l" defTabSz="711200">
            <a:lnSpc>
              <a:spcPct val="90000"/>
            </a:lnSpc>
            <a:spcBef>
              <a:spcPct val="0"/>
            </a:spcBef>
            <a:spcAft>
              <a:spcPct val="20000"/>
            </a:spcAft>
            <a:buFont typeface="Wingdings" panose="05000000000000000000" pitchFamily="2" charset="2"/>
            <a:buChar char="§"/>
          </a:pPr>
          <a:r>
            <a:rPr lang="en-IN" sz="1600" b="0" kern="1200" dirty="0"/>
            <a:t> Back button: Server can exit the screen by clicking on the back button which is at the top left corner of the screen.</a:t>
          </a:r>
          <a:endParaRPr lang="en-IN" sz="1600" b="1" kern="1200" dirty="0"/>
        </a:p>
        <a:p>
          <a:pPr marL="171450" lvl="1" indent="-171450" algn="l" defTabSz="711200">
            <a:lnSpc>
              <a:spcPct val="90000"/>
            </a:lnSpc>
            <a:spcBef>
              <a:spcPct val="0"/>
            </a:spcBef>
            <a:spcAft>
              <a:spcPct val="20000"/>
            </a:spcAft>
            <a:buFont typeface="Arial" panose="020B0604020202020204" pitchFamily="34" charset="0"/>
            <a:buChar char="•"/>
          </a:pPr>
          <a:r>
            <a:rPr lang="en-IN" sz="1600" b="0" kern="1200" dirty="0"/>
            <a:t>Text field area: Server can enter the text or message he/she has to send to the client side.</a:t>
          </a:r>
          <a:r>
            <a:rPr lang="en-US" sz="1600" b="0" kern="1200" dirty="0"/>
            <a:t>.</a:t>
          </a:r>
          <a:endParaRPr lang="en-IN" sz="1600" b="1" kern="1200" dirty="0"/>
        </a:p>
      </dsp:txBody>
      <dsp:txXfrm>
        <a:off x="0" y="3499607"/>
        <a:ext cx="5144645" cy="19354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54EBDB-B158-4D4C-9AA0-6FC81636EC6F}">
      <dsp:nvSpPr>
        <dsp:cNvPr id="0" name=""/>
        <dsp:cNvSpPr/>
      </dsp:nvSpPr>
      <dsp:spPr>
        <a:xfrm>
          <a:off x="0" y="293562"/>
          <a:ext cx="4897349" cy="71505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u="sng" kern="1200" dirty="0"/>
            <a:t>Modules 2:</a:t>
          </a:r>
          <a:endParaRPr lang="en-US" sz="1800" kern="1200" dirty="0"/>
        </a:p>
      </dsp:txBody>
      <dsp:txXfrm>
        <a:off x="34906" y="328468"/>
        <a:ext cx="4827537" cy="645240"/>
      </dsp:txXfrm>
    </dsp:sp>
    <dsp:sp modelId="{28D47C89-E074-4541-B04D-50AA0CD01608}">
      <dsp:nvSpPr>
        <dsp:cNvPr id="0" name=""/>
        <dsp:cNvSpPr/>
      </dsp:nvSpPr>
      <dsp:spPr>
        <a:xfrm>
          <a:off x="0" y="1060455"/>
          <a:ext cx="4897349" cy="71505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 Client </a:t>
          </a:r>
          <a:endParaRPr lang="en-US" sz="1800" kern="1200" dirty="0"/>
        </a:p>
      </dsp:txBody>
      <dsp:txXfrm>
        <a:off x="34906" y="1095361"/>
        <a:ext cx="4827537" cy="645240"/>
      </dsp:txXfrm>
    </dsp:sp>
    <dsp:sp modelId="{F62CBBBA-1171-47BC-96CD-0AC796A5B0A1}">
      <dsp:nvSpPr>
        <dsp:cNvPr id="0" name=""/>
        <dsp:cNvSpPr/>
      </dsp:nvSpPr>
      <dsp:spPr>
        <a:xfrm>
          <a:off x="0" y="1827348"/>
          <a:ext cx="4897349" cy="71505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a:t>This module is the client side of the chatting interface. Name of the file Client.java.</a:t>
          </a:r>
          <a:endParaRPr lang="en-US" sz="1800" kern="1200"/>
        </a:p>
      </dsp:txBody>
      <dsp:txXfrm>
        <a:off x="34906" y="1862254"/>
        <a:ext cx="4827537" cy="645240"/>
      </dsp:txXfrm>
    </dsp:sp>
    <dsp:sp modelId="{0C90F873-A4D2-4036-BCDB-99FBC4993C65}">
      <dsp:nvSpPr>
        <dsp:cNvPr id="0" name=""/>
        <dsp:cNvSpPr/>
      </dsp:nvSpPr>
      <dsp:spPr>
        <a:xfrm>
          <a:off x="0" y="2594240"/>
          <a:ext cx="4897349" cy="71505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a:t>Two Button added in Client module. </a:t>
          </a:r>
          <a:endParaRPr lang="en-US" sz="1800" kern="1200"/>
        </a:p>
      </dsp:txBody>
      <dsp:txXfrm>
        <a:off x="34906" y="2629146"/>
        <a:ext cx="4827537" cy="645240"/>
      </dsp:txXfrm>
    </dsp:sp>
    <dsp:sp modelId="{C100C57E-6218-489E-9221-25D2A8C7828C}">
      <dsp:nvSpPr>
        <dsp:cNvPr id="0" name=""/>
        <dsp:cNvSpPr/>
      </dsp:nvSpPr>
      <dsp:spPr>
        <a:xfrm>
          <a:off x="0" y="3490266"/>
          <a:ext cx="4897349" cy="1937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491"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b="0" kern="1200" dirty="0"/>
            <a:t>Send button: Client can send his/her message by clicking the send button which is at the bottom right corner of the screen.</a:t>
          </a:r>
          <a:endParaRPr lang="en-US" sz="1600" kern="1200" dirty="0"/>
        </a:p>
        <a:p>
          <a:pPr marL="171450" lvl="1" indent="-171450" algn="l" defTabSz="711200">
            <a:lnSpc>
              <a:spcPct val="90000"/>
            </a:lnSpc>
            <a:spcBef>
              <a:spcPct val="0"/>
            </a:spcBef>
            <a:spcAft>
              <a:spcPct val="20000"/>
            </a:spcAft>
            <a:buChar char="•"/>
          </a:pPr>
          <a:r>
            <a:rPr lang="en-US" sz="1600" b="0" kern="1200" dirty="0"/>
            <a:t>Back button: Client can exit the screen by clicking on the back button which is at the top left corner of the screen.</a:t>
          </a:r>
          <a:endParaRPr lang="en-US" sz="1600" kern="1200" dirty="0"/>
        </a:p>
        <a:p>
          <a:pPr marL="171450" lvl="1" indent="-171450" algn="l" defTabSz="711200">
            <a:lnSpc>
              <a:spcPct val="90000"/>
            </a:lnSpc>
            <a:spcBef>
              <a:spcPct val="0"/>
            </a:spcBef>
            <a:spcAft>
              <a:spcPct val="20000"/>
            </a:spcAft>
            <a:buChar char="•"/>
          </a:pPr>
          <a:r>
            <a:rPr lang="en-US" sz="1600" b="0" kern="1200" dirty="0"/>
            <a:t>Text field area: Client can enter the text or message he/she has to send to the server side</a:t>
          </a:r>
          <a:r>
            <a:rPr lang="en-US" sz="1400" b="0" kern="1200" dirty="0"/>
            <a:t>.</a:t>
          </a:r>
          <a:endParaRPr lang="en-US" sz="1400" kern="1200" dirty="0"/>
        </a:p>
      </dsp:txBody>
      <dsp:txXfrm>
        <a:off x="0" y="3490266"/>
        <a:ext cx="4897349" cy="193752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4/28/2023</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4198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4/28/2023</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96822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4/28/2023</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127303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4/28/2023</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008010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4/28/2023</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23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4/28/2023</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25101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4/28/2023</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130866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4/28/2023</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647191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4/28/2023</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45951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4/28/2023</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612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4/28/2023</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6929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4/28/2023</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94432221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8.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3" name="Rectangle 29">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49451D-5559-B96E-72ED-54F032DE2878}"/>
              </a:ext>
            </a:extLst>
          </p:cNvPr>
          <p:cNvSpPr>
            <a:spLocks noGrp="1"/>
          </p:cNvSpPr>
          <p:nvPr>
            <p:ph type="ctrTitle"/>
          </p:nvPr>
        </p:nvSpPr>
        <p:spPr>
          <a:xfrm>
            <a:off x="123831" y="428625"/>
            <a:ext cx="5819766" cy="2730350"/>
          </a:xfrm>
        </p:spPr>
        <p:txBody>
          <a:bodyPr>
            <a:normAutofit/>
          </a:bodyPr>
          <a:lstStyle/>
          <a:p>
            <a:pPr>
              <a:lnSpc>
                <a:spcPct val="90000"/>
              </a:lnSpc>
              <a:spcAft>
                <a:spcPts val="1000"/>
              </a:spcAft>
            </a:pPr>
            <a:r>
              <a:rPr lang="en-US" sz="1200" dirty="0">
                <a:effectLst/>
                <a:latin typeface="Times New Roman" panose="02020603050405020304" pitchFamily="18" charset="0"/>
                <a:ea typeface="Calibri" panose="020F0502020204030204" pitchFamily="34" charset="0"/>
              </a:rPr>
              <a:t> </a:t>
            </a:r>
            <a:br>
              <a:rPr lang="en-IN" sz="1200" dirty="0">
                <a:effectLst/>
                <a:latin typeface="Calibri" panose="020F0502020204030204" pitchFamily="34" charset="0"/>
                <a:ea typeface="Calibri" panose="020F0502020204030204" pitchFamily="34" charset="0"/>
              </a:rPr>
            </a:br>
            <a:r>
              <a:rPr lang="en-US" sz="3100" dirty="0">
                <a:effectLst/>
                <a:latin typeface="Times New Roman" panose="02020603050405020304" pitchFamily="18" charset="0"/>
                <a:ea typeface="Calibri" panose="020F0502020204030204" pitchFamily="34" charset="0"/>
              </a:rPr>
              <a:t> </a:t>
            </a:r>
            <a:br>
              <a:rPr lang="en-IN" sz="3100" dirty="0">
                <a:effectLst/>
                <a:latin typeface="Calibri" panose="020F0502020204030204" pitchFamily="34" charset="0"/>
                <a:ea typeface="Calibri" panose="020F0502020204030204" pitchFamily="34" charset="0"/>
              </a:rPr>
            </a:br>
            <a:r>
              <a:rPr lang="en-US" sz="3200" b="1" i="1" dirty="0" err="1">
                <a:latin typeface="Times New Roman" panose="02020603050405020304" pitchFamily="18" charset="0"/>
                <a:ea typeface="Calibri" panose="020F0502020204030204" pitchFamily="34" charset="0"/>
                <a:cs typeface="Calibri" panose="020F0502020204030204" pitchFamily="34" charset="0"/>
              </a:rPr>
              <a:t>ChatSpot</a:t>
            </a:r>
            <a:r>
              <a:rPr lang="en-US" sz="3200" b="1" i="1" dirty="0">
                <a:effectLst/>
                <a:latin typeface="Times New Roman" panose="02020603050405020304" pitchFamily="18" charset="0"/>
                <a:ea typeface="Calibri" panose="020F0502020204030204" pitchFamily="34" charset="0"/>
                <a:cs typeface="Calibri" panose="020F0502020204030204" pitchFamily="34" charset="0"/>
              </a:rPr>
              <a:t>: Chatting on the Go</a:t>
            </a:r>
            <a:br>
              <a:rPr lang="en-US" sz="1200" i="1" dirty="0">
                <a:effectLst/>
                <a:latin typeface="Times New Roman" panose="02020603050405020304" pitchFamily="18" charset="0"/>
                <a:ea typeface="Calibri" panose="020F0502020204030204" pitchFamily="34" charset="0"/>
                <a:cs typeface="Calibri" panose="020F0502020204030204" pitchFamily="34" charset="0"/>
              </a:rPr>
            </a:br>
            <a:br>
              <a:rPr lang="en-US" sz="1200" i="1" dirty="0">
                <a:effectLst/>
                <a:latin typeface="Times New Roman" panose="02020603050405020304" pitchFamily="18" charset="0"/>
                <a:ea typeface="Calibri" panose="020F0502020204030204" pitchFamily="34" charset="0"/>
                <a:cs typeface="Calibri" panose="020F0502020204030204" pitchFamily="34" charset="0"/>
              </a:rPr>
            </a:br>
            <a:r>
              <a:rPr lang="en-US" sz="1200" dirty="0">
                <a:effectLst/>
                <a:latin typeface="Times New Roman" panose="02020603050405020304" pitchFamily="18" charset="0"/>
                <a:ea typeface="Calibri" panose="020F0502020204030204" pitchFamily="34" charset="0"/>
              </a:rPr>
              <a:t>Submitted by</a:t>
            </a:r>
            <a:br>
              <a:rPr lang="en-IN" sz="1200" dirty="0">
                <a:effectLst/>
                <a:latin typeface="Calibri" panose="020F0502020204030204" pitchFamily="34" charset="0"/>
                <a:ea typeface="Calibri" panose="020F0502020204030204" pitchFamily="34" charset="0"/>
              </a:rPr>
            </a:br>
            <a:r>
              <a:rPr lang="en-US" sz="1200" dirty="0">
                <a:effectLst/>
                <a:latin typeface="Times New Roman" panose="02020603050405020304" pitchFamily="18" charset="0"/>
                <a:ea typeface="Calibri" panose="020F0502020204030204" pitchFamily="34" charset="0"/>
              </a:rPr>
              <a:t> </a:t>
            </a:r>
            <a:br>
              <a:rPr lang="en-IN" sz="1200" dirty="0">
                <a:effectLst/>
                <a:latin typeface="Calibri" panose="020F0502020204030204" pitchFamily="34" charset="0"/>
                <a:ea typeface="Calibri" panose="020F0502020204030204" pitchFamily="34" charset="0"/>
              </a:rPr>
            </a:br>
            <a:r>
              <a:rPr lang="en-US" sz="1200" dirty="0">
                <a:effectLst/>
                <a:latin typeface="Times New Roman" panose="02020603050405020304" pitchFamily="18" charset="0"/>
                <a:ea typeface="Calibri" panose="020F0502020204030204" pitchFamily="34" charset="0"/>
              </a:rPr>
              <a:t> </a:t>
            </a:r>
            <a:br>
              <a:rPr lang="en-IN" sz="1200" dirty="0">
                <a:effectLst/>
                <a:latin typeface="Calibri" panose="020F0502020204030204" pitchFamily="34" charset="0"/>
                <a:ea typeface="Calibri" panose="020F0502020204030204" pitchFamily="34" charset="0"/>
              </a:rPr>
            </a:br>
            <a:r>
              <a:rPr lang="en-US" sz="1200" b="1" dirty="0">
                <a:effectLst/>
                <a:latin typeface="Times New Roman" panose="02020603050405020304" pitchFamily="18" charset="0"/>
                <a:ea typeface="Calibri" panose="020F0502020204030204" pitchFamily="34" charset="0"/>
              </a:rPr>
              <a:t>Aditya Raj(12110346)                    </a:t>
            </a:r>
            <a:br>
              <a:rPr lang="en-IN" sz="1200" dirty="0">
                <a:effectLst/>
                <a:latin typeface="Calibri" panose="020F0502020204030204" pitchFamily="34" charset="0"/>
                <a:ea typeface="Calibri" panose="020F0502020204030204" pitchFamily="34" charset="0"/>
              </a:rPr>
            </a:br>
            <a:r>
              <a:rPr lang="en-US" sz="1200" b="1" dirty="0">
                <a:effectLst/>
                <a:latin typeface="Times New Roman" panose="02020603050405020304" pitchFamily="18" charset="0"/>
                <a:ea typeface="Calibri" panose="020F0502020204030204" pitchFamily="34" charset="0"/>
              </a:rPr>
              <a:t> </a:t>
            </a:r>
            <a:r>
              <a:rPr lang="en-US" sz="1200" b="1" dirty="0" err="1">
                <a:effectLst/>
                <a:latin typeface="Times New Roman" panose="02020603050405020304" pitchFamily="18" charset="0"/>
                <a:ea typeface="Calibri" panose="020F0502020204030204" pitchFamily="34" charset="0"/>
              </a:rPr>
              <a:t>Divyanshu</a:t>
            </a:r>
            <a:r>
              <a:rPr lang="en-US" sz="1200" b="1" dirty="0">
                <a:effectLst/>
                <a:latin typeface="Times New Roman" panose="02020603050405020304" pitchFamily="18" charset="0"/>
                <a:ea typeface="Calibri" panose="020F0502020204030204" pitchFamily="34" charset="0"/>
              </a:rPr>
              <a:t> Kumar (12101600)       </a:t>
            </a:r>
            <a:br>
              <a:rPr lang="en-IN" sz="1200" dirty="0">
                <a:effectLst/>
                <a:latin typeface="Calibri" panose="020F0502020204030204" pitchFamily="34" charset="0"/>
                <a:ea typeface="Calibri" panose="020F0502020204030204" pitchFamily="34" charset="0"/>
              </a:rPr>
            </a:br>
            <a:endParaRPr lang="en-IN" sz="1200" dirty="0"/>
          </a:p>
        </p:txBody>
      </p:sp>
      <p:sp>
        <p:nvSpPr>
          <p:cNvPr id="3" name="Subtitle 2">
            <a:extLst>
              <a:ext uri="{FF2B5EF4-FFF2-40B4-BE49-F238E27FC236}">
                <a16:creationId xmlns:a16="http://schemas.microsoft.com/office/drawing/2014/main" id="{C2C1E73E-B518-E97A-329E-A4181179C185}"/>
              </a:ext>
            </a:extLst>
          </p:cNvPr>
          <p:cNvSpPr>
            <a:spLocks noGrp="1"/>
          </p:cNvSpPr>
          <p:nvPr>
            <p:ph type="subTitle" idx="1"/>
          </p:nvPr>
        </p:nvSpPr>
        <p:spPr>
          <a:xfrm>
            <a:off x="989998" y="3917024"/>
            <a:ext cx="4239213" cy="2400975"/>
          </a:xfrm>
        </p:spPr>
        <p:txBody>
          <a:bodyPr>
            <a:noAutofit/>
          </a:bodyPr>
          <a:lstStyle/>
          <a:p>
            <a:pPr>
              <a:lnSpc>
                <a:spcPct val="115000"/>
              </a:lnSpc>
              <a:spcAft>
                <a:spcPts val="1000"/>
              </a:spcAft>
            </a:pPr>
            <a:r>
              <a:rPr lang="en-US" sz="1600" b="1" dirty="0">
                <a:effectLst/>
                <a:latin typeface="Times New Roman" panose="02020603050405020304" pitchFamily="18" charset="0"/>
                <a:ea typeface="Calibri" panose="020F0502020204030204" pitchFamily="34" charset="0"/>
              </a:rPr>
              <a:t> </a:t>
            </a:r>
            <a:r>
              <a:rPr lang="en-US" sz="1600" b="1" dirty="0">
                <a:solidFill>
                  <a:srgbClr val="FF0000">
                    <a:alpha val="60000"/>
                  </a:srgbClr>
                </a:solidFill>
                <a:effectLst/>
                <a:latin typeface="Times New Roman" panose="02020603050405020304" pitchFamily="18" charset="0"/>
                <a:ea typeface="Calibri" panose="020F0502020204030204" pitchFamily="34" charset="0"/>
                <a:cs typeface="Calibri" panose="020F0502020204030204" pitchFamily="34" charset="0"/>
              </a:rPr>
              <a:t>School of Computer Science and Engineering</a:t>
            </a:r>
          </a:p>
          <a:p>
            <a:pPr>
              <a:lnSpc>
                <a:spcPct val="115000"/>
              </a:lnSpc>
              <a:spcAft>
                <a:spcPts val="1000"/>
              </a:spcAft>
            </a:pPr>
            <a:r>
              <a:rPr lang="en-US" sz="1600" b="1" dirty="0">
                <a:effectLst/>
                <a:latin typeface="Times New Roman" panose="02020603050405020304" pitchFamily="18" charset="0"/>
                <a:ea typeface="Calibri" panose="020F0502020204030204" pitchFamily="34" charset="0"/>
              </a:rPr>
              <a:t>Course Code: CSE 310</a:t>
            </a:r>
            <a:endParaRPr lang="en-IN" sz="1600" dirty="0">
              <a:effectLst/>
              <a:latin typeface="Calibri" panose="020F0502020204030204" pitchFamily="34" charset="0"/>
              <a:ea typeface="Calibri" panose="020F0502020204030204" pitchFamily="34" charset="0"/>
            </a:endParaRPr>
          </a:p>
          <a:p>
            <a:pPr>
              <a:lnSpc>
                <a:spcPct val="115000"/>
              </a:lnSpc>
              <a:spcAft>
                <a:spcPts val="1000"/>
              </a:spcAft>
            </a:pPr>
            <a:r>
              <a:rPr lang="en-US" sz="1600" dirty="0">
                <a:effectLst/>
                <a:latin typeface="Times New Roman" panose="02020603050405020304" pitchFamily="18" charset="0"/>
                <a:ea typeface="Calibri" panose="020F0502020204030204" pitchFamily="34" charset="0"/>
              </a:rPr>
              <a:t>Under the Guidance of</a:t>
            </a:r>
            <a:endParaRPr lang="en-IN" sz="1600" dirty="0">
              <a:effectLst/>
              <a:latin typeface="Calibri" panose="020F0502020204030204" pitchFamily="34" charset="0"/>
              <a:ea typeface="Calibri" panose="020F0502020204030204" pitchFamily="34" charset="0"/>
            </a:endParaRPr>
          </a:p>
          <a:p>
            <a:pPr>
              <a:lnSpc>
                <a:spcPct val="115000"/>
              </a:lnSpc>
              <a:spcAft>
                <a:spcPts val="1000"/>
              </a:spcAft>
            </a:pPr>
            <a:r>
              <a:rPr lang="en-US" sz="1600" dirty="0">
                <a:effectLst/>
                <a:latin typeface="Times New Roman" panose="02020603050405020304" pitchFamily="18" charset="0"/>
                <a:ea typeface="Calibri" panose="020F0502020204030204" pitchFamily="34" charset="0"/>
              </a:rPr>
              <a:t> </a:t>
            </a:r>
            <a:r>
              <a:rPr lang="en-US" sz="1600" b="1" dirty="0">
                <a:effectLst/>
                <a:latin typeface="Times New Roman" panose="02020603050405020304" pitchFamily="18" charset="0"/>
                <a:ea typeface="Calibri" panose="020F0502020204030204" pitchFamily="34" charset="0"/>
              </a:rPr>
              <a:t>Dr. Ranjith Kumar A</a:t>
            </a:r>
            <a:endParaRPr lang="en-IN" sz="1600" dirty="0">
              <a:effectLst/>
              <a:latin typeface="Calibri" panose="020F0502020204030204" pitchFamily="34" charset="0"/>
              <a:ea typeface="Calibri" panose="020F0502020204030204" pitchFamily="34" charset="0"/>
            </a:endParaRPr>
          </a:p>
          <a:p>
            <a:pPr>
              <a:lnSpc>
                <a:spcPct val="115000"/>
              </a:lnSpc>
              <a:spcBef>
                <a:spcPts val="1200"/>
              </a:spcBef>
              <a:spcAft>
                <a:spcPts val="300"/>
              </a:spcAft>
            </a:pPr>
            <a:r>
              <a:rPr lang="en-US" sz="1600" b="1" kern="1600" dirty="0">
                <a:effectLst/>
                <a:latin typeface="Times New Roman" panose="02020603050405020304" pitchFamily="18" charset="0"/>
              </a:rPr>
              <a:t> </a:t>
            </a:r>
            <a:endParaRPr lang="en-IN" sz="1600" b="1" kern="1600" dirty="0">
              <a:effectLst/>
              <a:latin typeface="Cambria" panose="02040503050406030204" pitchFamily="18" charset="0"/>
            </a:endParaRPr>
          </a:p>
        </p:txBody>
      </p:sp>
      <p:grpSp>
        <p:nvGrpSpPr>
          <p:cNvPr id="414" name="Group 31">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33" name="Rectangle 32">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35" name="Group 34">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415"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2"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16" name="Group 35">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37"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17"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9"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418" name="Straight Connector 43">
            <a:extLst>
              <a:ext uri="{FF2B5EF4-FFF2-40B4-BE49-F238E27FC236}">
                <a16:creationId xmlns:a16="http://schemas.microsoft.com/office/drawing/2014/main" id="{4E653B57-2620-424D-ADAF-60975D8F8C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4" descr="Text&#10;&#10;Description automatically generated with medium confidence">
            <a:extLst>
              <a:ext uri="{FF2B5EF4-FFF2-40B4-BE49-F238E27FC236}">
                <a16:creationId xmlns:a16="http://schemas.microsoft.com/office/drawing/2014/main" id="{AC77DAB9-CF97-8BE6-E273-343749E4EF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4799" y="2553335"/>
            <a:ext cx="4996213" cy="1748674"/>
          </a:xfrm>
          <a:prstGeom prst="rect">
            <a:avLst/>
          </a:prstGeom>
        </p:spPr>
      </p:pic>
    </p:spTree>
    <p:extLst>
      <p:ext uri="{BB962C8B-B14F-4D97-AF65-F5344CB8AC3E}">
        <p14:creationId xmlns:p14="http://schemas.microsoft.com/office/powerpoint/2010/main" val="1819822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E38FD0-15AF-14FC-490F-921E6ABFF85D}"/>
              </a:ext>
            </a:extLst>
          </p:cNvPr>
          <p:cNvSpPr>
            <a:spLocks noGrp="1"/>
          </p:cNvSpPr>
          <p:nvPr>
            <p:ph type="title"/>
          </p:nvPr>
        </p:nvSpPr>
        <p:spPr>
          <a:xfrm>
            <a:off x="989999" y="946800"/>
            <a:ext cx="3143845" cy="4689475"/>
          </a:xfrm>
        </p:spPr>
        <p:txBody>
          <a:bodyPr anchor="t">
            <a:normAutofit/>
          </a:bodyPr>
          <a:lstStyle/>
          <a:p>
            <a:pPr>
              <a:lnSpc>
                <a:spcPct val="90000"/>
              </a:lnSpc>
              <a:spcBef>
                <a:spcPts val="1200"/>
              </a:spcBef>
              <a:spcAft>
                <a:spcPts val="300"/>
              </a:spcAft>
            </a:pPr>
            <a:br>
              <a:rPr lang="en-US" sz="2500" b="1" i="0" u="sng" dirty="0">
                <a:effectLst/>
                <a:latin typeface="Times New Roman" panose="02020603050405020304" pitchFamily="18" charset="0"/>
              </a:rPr>
            </a:br>
            <a:br>
              <a:rPr lang="en-US" sz="2500" b="1" i="0" u="sng" dirty="0">
                <a:effectLst/>
                <a:latin typeface="Times New Roman" panose="02020603050405020304" pitchFamily="18" charset="0"/>
              </a:rPr>
            </a:br>
            <a:br>
              <a:rPr lang="en-US" sz="2500" b="1" i="0" u="sng" dirty="0">
                <a:effectLst/>
                <a:latin typeface="Times New Roman" panose="02020603050405020304" pitchFamily="18" charset="0"/>
              </a:rPr>
            </a:br>
            <a:br>
              <a:rPr lang="en-US" sz="2500" b="1" i="0" u="sng" dirty="0">
                <a:effectLst/>
                <a:latin typeface="Times New Roman" panose="02020603050405020304" pitchFamily="18" charset="0"/>
              </a:rPr>
            </a:br>
            <a:br>
              <a:rPr lang="en-IN" sz="2500" dirty="0">
                <a:effectLst/>
                <a:latin typeface="Calibri" panose="020F0502020204030204" pitchFamily="34" charset="0"/>
                <a:ea typeface="Calibri" panose="020F0502020204030204" pitchFamily="34" charset="0"/>
              </a:rPr>
            </a:br>
            <a:r>
              <a:rPr lang="en-US" sz="3600" b="1" u="sng" dirty="0">
                <a:effectLst/>
                <a:latin typeface="Tahoma" panose="020B0604030504040204" pitchFamily="34" charset="0"/>
                <a:ea typeface="Tahoma" panose="020B0604030504040204" pitchFamily="34" charset="0"/>
                <a:cs typeface="Tahoma" panose="020B0604030504040204" pitchFamily="34" charset="0"/>
              </a:rPr>
              <a:t>Introduction</a:t>
            </a:r>
            <a:br>
              <a:rPr lang="en-IN" sz="2500" dirty="0">
                <a:effectLst/>
                <a:latin typeface="Calibri" panose="020F0502020204030204" pitchFamily="34" charset="0"/>
                <a:ea typeface="Calibri" panose="020F0502020204030204" pitchFamily="34" charset="0"/>
              </a:rPr>
            </a:br>
            <a:endParaRPr lang="en-IN" sz="2500" dirty="0"/>
          </a:p>
        </p:txBody>
      </p:sp>
      <p:cxnSp>
        <p:nvCxnSpPr>
          <p:cNvPr id="14" name="Straight Connector 13">
            <a:extLst>
              <a:ext uri="{FF2B5EF4-FFF2-40B4-BE49-F238E27FC236}">
                <a16:creationId xmlns:a16="http://schemas.microsoft.com/office/drawing/2014/main" id="{9B4757C4-228A-47E5-94C8-058312AB27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323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0286C42C-B8EA-50AB-B06A-4C3415FAFCBF}"/>
              </a:ext>
            </a:extLst>
          </p:cNvPr>
          <p:cNvGraphicFramePr>
            <a:graphicFrameLocks noGrp="1"/>
          </p:cNvGraphicFramePr>
          <p:nvPr>
            <p:ph idx="1"/>
            <p:extLst>
              <p:ext uri="{D42A27DB-BD31-4B8C-83A1-F6EECF244321}">
                <p14:modId xmlns:p14="http://schemas.microsoft.com/office/powerpoint/2010/main" val="474958901"/>
              </p:ext>
            </p:extLst>
          </p:nvPr>
        </p:nvGraphicFramePr>
        <p:xfrm>
          <a:off x="4982215" y="537330"/>
          <a:ext cx="6668792" cy="577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4526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25B236-6BB7-4D0C-3FFC-04064CE7420A}"/>
              </a:ext>
            </a:extLst>
          </p:cNvPr>
          <p:cNvSpPr>
            <a:spLocks noGrp="1"/>
          </p:cNvSpPr>
          <p:nvPr>
            <p:ph type="title"/>
          </p:nvPr>
        </p:nvSpPr>
        <p:spPr>
          <a:xfrm>
            <a:off x="1080001" y="1079500"/>
            <a:ext cx="3904750" cy="4689475"/>
          </a:xfrm>
        </p:spPr>
        <p:txBody>
          <a:bodyPr anchor="ctr">
            <a:normAutofit/>
          </a:bodyPr>
          <a:lstStyle/>
          <a:p>
            <a:pPr algn="ctr">
              <a:spcAft>
                <a:spcPts val="800"/>
              </a:spcAft>
            </a:pPr>
            <a:r>
              <a:rPr lang="en-IN" sz="4800" b="1" u="sng" kern="100" dirty="0">
                <a:effectLst/>
                <a:latin typeface="Algerian" panose="04020705040A02060702" pitchFamily="82" charset="0"/>
                <a:ea typeface="Calibri" panose="020F0502020204030204" pitchFamily="34" charset="0"/>
                <a:cs typeface="Times New Roman" panose="02020603050405020304" pitchFamily="18" charset="0"/>
              </a:rPr>
              <a:t>Scope of the Project</a:t>
            </a:r>
            <a:endParaRPr lang="en-IN" sz="4800" b="1" kern="100" dirty="0">
              <a:effectLst/>
              <a:latin typeface="Algerian" panose="04020705040A02060702" pitchFamily="82" charset="0"/>
              <a:ea typeface="Calibri" panose="020F0502020204030204" pitchFamily="34" charset="0"/>
              <a:cs typeface="Times New Roman" panose="02020603050405020304" pitchFamily="18" charset="0"/>
            </a:endParaRPr>
          </a:p>
        </p:txBody>
      </p:sp>
      <p:cxnSp>
        <p:nvCxnSpPr>
          <p:cNvPr id="21" name="Straight Connector 17">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3429000"/>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2DB5D9C-E0E0-5AC5-6EFA-519EE55B1DDD}"/>
              </a:ext>
            </a:extLst>
          </p:cNvPr>
          <p:cNvGraphicFramePr>
            <a:graphicFrameLocks noGrp="1"/>
          </p:cNvGraphicFramePr>
          <p:nvPr>
            <p:ph idx="1"/>
            <p:extLst>
              <p:ext uri="{D42A27DB-BD31-4B8C-83A1-F6EECF244321}">
                <p14:modId xmlns:p14="http://schemas.microsoft.com/office/powerpoint/2010/main" val="2523298573"/>
              </p:ext>
            </p:extLst>
          </p:nvPr>
        </p:nvGraphicFramePr>
        <p:xfrm>
          <a:off x="5046453" y="155275"/>
          <a:ext cx="6978770" cy="6426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5627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13" name="TextBox 1">
            <a:extLst>
              <a:ext uri="{FF2B5EF4-FFF2-40B4-BE49-F238E27FC236}">
                <a16:creationId xmlns:a16="http://schemas.microsoft.com/office/drawing/2014/main" id="{69D75C65-EED5-03AC-5BA7-6B1E07E92782}"/>
              </a:ext>
            </a:extLst>
          </p:cNvPr>
          <p:cNvGraphicFramePr/>
          <p:nvPr>
            <p:extLst>
              <p:ext uri="{D42A27DB-BD31-4B8C-83A1-F6EECF244321}">
                <p14:modId xmlns:p14="http://schemas.microsoft.com/office/powerpoint/2010/main" val="1871732029"/>
              </p:ext>
            </p:extLst>
          </p:nvPr>
        </p:nvGraphicFramePr>
        <p:xfrm>
          <a:off x="495302" y="114301"/>
          <a:ext cx="5144645" cy="60864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8039F9D3-F2E9-F514-7C67-1F48AB92C92B}"/>
              </a:ext>
            </a:extLst>
          </p:cNvPr>
          <p:cNvPicPr>
            <a:picLocks noChangeAspect="1"/>
          </p:cNvPicPr>
          <p:nvPr/>
        </p:nvPicPr>
        <p:blipFill>
          <a:blip r:embed="rId7"/>
          <a:stretch>
            <a:fillRect/>
          </a:stretch>
        </p:blipFill>
        <p:spPr>
          <a:xfrm>
            <a:off x="6684491" y="123825"/>
            <a:ext cx="4006910" cy="6610350"/>
          </a:xfrm>
          <a:prstGeom prst="rect">
            <a:avLst/>
          </a:prstGeom>
        </p:spPr>
      </p:pic>
    </p:spTree>
    <p:extLst>
      <p:ext uri="{BB962C8B-B14F-4D97-AF65-F5344CB8AC3E}">
        <p14:creationId xmlns:p14="http://schemas.microsoft.com/office/powerpoint/2010/main" val="354209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9111BEE-9038-CF01-76BD-5010EC5FA17C}"/>
              </a:ext>
            </a:extLst>
          </p:cNvPr>
          <p:cNvPicPr>
            <a:picLocks noChangeAspect="1"/>
          </p:cNvPicPr>
          <p:nvPr/>
        </p:nvPicPr>
        <p:blipFill>
          <a:blip r:embed="rId2"/>
          <a:stretch>
            <a:fillRect/>
          </a:stretch>
        </p:blipFill>
        <p:spPr>
          <a:xfrm>
            <a:off x="6799350" y="238125"/>
            <a:ext cx="4233247" cy="6296025"/>
          </a:xfrm>
          <a:prstGeom prst="rect">
            <a:avLst/>
          </a:prstGeom>
        </p:spPr>
      </p:pic>
      <p:graphicFrame>
        <p:nvGraphicFramePr>
          <p:cNvPr id="13" name="TextBox 1">
            <a:extLst>
              <a:ext uri="{FF2B5EF4-FFF2-40B4-BE49-F238E27FC236}">
                <a16:creationId xmlns:a16="http://schemas.microsoft.com/office/drawing/2014/main" id="{69D75C65-EED5-03AC-5BA7-6B1E07E92782}"/>
              </a:ext>
            </a:extLst>
          </p:cNvPr>
          <p:cNvGraphicFramePr/>
          <p:nvPr>
            <p:extLst>
              <p:ext uri="{D42A27DB-BD31-4B8C-83A1-F6EECF244321}">
                <p14:modId xmlns:p14="http://schemas.microsoft.com/office/powerpoint/2010/main" val="1867789447"/>
              </p:ext>
            </p:extLst>
          </p:nvPr>
        </p:nvGraphicFramePr>
        <p:xfrm>
          <a:off x="495302" y="247650"/>
          <a:ext cx="4897349" cy="55403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3191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738406B-3544-470D-63E5-88DD36669DB9}"/>
              </a:ext>
            </a:extLst>
          </p:cNvPr>
          <p:cNvPicPr>
            <a:picLocks noChangeAspect="1"/>
          </p:cNvPicPr>
          <p:nvPr/>
        </p:nvPicPr>
        <p:blipFill>
          <a:blip r:embed="rId2"/>
          <a:stretch>
            <a:fillRect/>
          </a:stretch>
        </p:blipFill>
        <p:spPr>
          <a:xfrm>
            <a:off x="1261301" y="725212"/>
            <a:ext cx="9416223" cy="6132788"/>
          </a:xfrm>
          <a:prstGeom prst="rect">
            <a:avLst/>
          </a:prstGeom>
        </p:spPr>
      </p:pic>
      <p:sp>
        <p:nvSpPr>
          <p:cNvPr id="7" name="TextBox 6">
            <a:extLst>
              <a:ext uri="{FF2B5EF4-FFF2-40B4-BE49-F238E27FC236}">
                <a16:creationId xmlns:a16="http://schemas.microsoft.com/office/drawing/2014/main" id="{B283743D-F57B-6636-B36D-009C95364FD1}"/>
              </a:ext>
            </a:extLst>
          </p:cNvPr>
          <p:cNvSpPr txBox="1"/>
          <p:nvPr/>
        </p:nvSpPr>
        <p:spPr>
          <a:xfrm>
            <a:off x="3724275" y="0"/>
            <a:ext cx="4419600" cy="461665"/>
          </a:xfrm>
          <a:prstGeom prst="rect">
            <a:avLst/>
          </a:prstGeom>
          <a:noFill/>
        </p:spPr>
        <p:txBody>
          <a:bodyPr wrap="square" rtlCol="0">
            <a:spAutoFit/>
          </a:bodyPr>
          <a:lstStyle/>
          <a:p>
            <a:pPr algn="ctr"/>
            <a:r>
              <a:rPr lang="en-IN" sz="2400" b="1" u="sng" dirty="0"/>
              <a:t>RESULT</a:t>
            </a:r>
          </a:p>
        </p:txBody>
      </p:sp>
    </p:spTree>
    <p:extLst>
      <p:ext uri="{BB962C8B-B14F-4D97-AF65-F5344CB8AC3E}">
        <p14:creationId xmlns:p14="http://schemas.microsoft.com/office/powerpoint/2010/main" val="1866315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DA510F-F6A2-289C-7FE0-3D65C62BBF1C}"/>
              </a:ext>
            </a:extLst>
          </p:cNvPr>
          <p:cNvSpPr>
            <a:spLocks noGrp="1"/>
          </p:cNvSpPr>
          <p:nvPr>
            <p:ph idx="1"/>
          </p:nvPr>
        </p:nvSpPr>
        <p:spPr>
          <a:xfrm>
            <a:off x="850990" y="842168"/>
            <a:ext cx="10213975" cy="5173663"/>
          </a:xfrm>
        </p:spPr>
        <p:txBody>
          <a:bodyPr/>
          <a:lstStyle/>
          <a:p>
            <a:pPr algn="ctr">
              <a:lnSpc>
                <a:spcPct val="107000"/>
              </a:lnSpc>
              <a:spcAft>
                <a:spcPts val="800"/>
              </a:spcAft>
            </a:pPr>
            <a:r>
              <a:rPr lang="en-IN" sz="3200" b="1" u="sng"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Future Scope</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IN" sz="1800" dirty="0">
                <a:solidFill>
                  <a:srgbClr val="000000"/>
                </a:solidFill>
                <a:effectLst/>
                <a:latin typeface="Times New Roman" panose="02020603050405020304" pitchFamily="18" charset="0"/>
                <a:ea typeface="Times New Roman" panose="02020603050405020304" pitchFamily="18" charset="0"/>
              </a:rPr>
              <a:t>Our project will be able to implement in future after making some changes and modification as I have created a low level design. So the modification that can be done in our project are:-</a:t>
            </a:r>
            <a:endParaRPr lang="en-IN" sz="1800" dirty="0">
              <a:effectLst/>
              <a:latin typeface="Times New Roman" panose="02020603050405020304" pitchFamily="18" charset="0"/>
              <a:ea typeface="Times New Roman" panose="02020603050405020304" pitchFamily="18" charset="0"/>
            </a:endParaRPr>
          </a:p>
          <a:p>
            <a:pPr marL="457200" algn="ctr"/>
            <a:r>
              <a:rPr lang="en-IN" b="1" dirty="0">
                <a:solidFill>
                  <a:srgbClr val="FF0000"/>
                </a:solidFill>
                <a:effectLst/>
                <a:latin typeface="Times New Roman" panose="02020603050405020304" pitchFamily="18" charset="0"/>
                <a:ea typeface="Times New Roman" panose="02020603050405020304" pitchFamily="18" charset="0"/>
              </a:rPr>
              <a:t>*Run server and client on different machines</a:t>
            </a:r>
          </a:p>
          <a:p>
            <a:pPr marL="457200" algn="ctr"/>
            <a:r>
              <a:rPr lang="en-IN" b="1" dirty="0">
                <a:solidFill>
                  <a:srgbClr val="FF0000"/>
                </a:solidFill>
                <a:effectLst/>
                <a:latin typeface="Times New Roman" panose="02020603050405020304" pitchFamily="18" charset="0"/>
                <a:ea typeface="Times New Roman" panose="02020603050405020304" pitchFamily="18" charset="0"/>
              </a:rPr>
              <a:t>* Make each button and image dynamic</a:t>
            </a:r>
          </a:p>
          <a:p>
            <a:pPr marL="457200" algn="ctr"/>
            <a:r>
              <a:rPr lang="en-IN" b="1" dirty="0">
                <a:solidFill>
                  <a:srgbClr val="FF0000"/>
                </a:solidFill>
                <a:effectLst/>
                <a:latin typeface="Times New Roman" panose="02020603050405020304" pitchFamily="18" charset="0"/>
                <a:ea typeface="Times New Roman" panose="02020603050405020304" pitchFamily="18" charset="0"/>
              </a:rPr>
              <a:t>*</a:t>
            </a:r>
            <a:r>
              <a:rPr lang="en-IN" b="1" dirty="0">
                <a:solidFill>
                  <a:srgbClr val="FF0000"/>
                </a:solidFill>
                <a:latin typeface="Times New Roman" panose="02020603050405020304" pitchFamily="18" charset="0"/>
                <a:ea typeface="Times New Roman" panose="02020603050405020304" pitchFamily="18" charset="0"/>
              </a:rPr>
              <a:t>Add camera option</a:t>
            </a:r>
          </a:p>
          <a:p>
            <a:pPr marL="457200" algn="ctr"/>
            <a:r>
              <a:rPr lang="en-IN" b="1" dirty="0">
                <a:solidFill>
                  <a:srgbClr val="FF0000"/>
                </a:solidFill>
                <a:effectLst/>
                <a:latin typeface="Times New Roman" panose="02020603050405020304" pitchFamily="18" charset="0"/>
                <a:ea typeface="Times New Roman" panose="02020603050405020304" pitchFamily="18" charset="0"/>
              </a:rPr>
              <a:t>*Add upload file option</a:t>
            </a:r>
          </a:p>
          <a:p>
            <a:pPr marL="457200" algn="ctr"/>
            <a:r>
              <a:rPr lang="en-IN" b="1" dirty="0">
                <a:solidFill>
                  <a:srgbClr val="FF0000"/>
                </a:solidFill>
                <a:latin typeface="Times New Roman" panose="02020603050405020304" pitchFamily="18" charset="0"/>
                <a:ea typeface="Times New Roman" panose="02020603050405020304" pitchFamily="18" charset="0"/>
              </a:rPr>
              <a:t>*Make video and call icon functionable</a:t>
            </a:r>
            <a:endParaRPr lang="en-IN" b="1" dirty="0">
              <a:solidFill>
                <a:srgbClr val="FF0000"/>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566258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27">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D42254-1643-6C92-8DC1-B7DB32C05DD0}"/>
              </a:ext>
            </a:extLst>
          </p:cNvPr>
          <p:cNvSpPr>
            <a:spLocks noGrp="1"/>
          </p:cNvSpPr>
          <p:nvPr>
            <p:ph type="title"/>
          </p:nvPr>
        </p:nvSpPr>
        <p:spPr>
          <a:xfrm>
            <a:off x="719999" y="-191920"/>
            <a:ext cx="6317998" cy="1120439"/>
          </a:xfrm>
        </p:spPr>
        <p:txBody>
          <a:bodyPr wrap="square" anchor="b">
            <a:normAutofit/>
          </a:bodyPr>
          <a:lstStyle/>
          <a:p>
            <a:pPr algn="ctr"/>
            <a:r>
              <a:rPr lang="en-IN" b="1" u="sng" dirty="0"/>
              <a:t>Conclusion</a:t>
            </a:r>
          </a:p>
        </p:txBody>
      </p:sp>
      <p:cxnSp>
        <p:nvCxnSpPr>
          <p:cNvPr id="33" name="Straight Connector 29">
            <a:extLst>
              <a:ext uri="{FF2B5EF4-FFF2-40B4-BE49-F238E27FC236}">
                <a16:creationId xmlns:a16="http://schemas.microsoft.com/office/drawing/2014/main" id="{16C132CB-661F-4A80-B2A5-D78FF18C0C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78998"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811680D-FDCB-539B-2464-A1275D61FBB5}"/>
              </a:ext>
            </a:extLst>
          </p:cNvPr>
          <p:cNvSpPr>
            <a:spLocks noGrp="1"/>
          </p:cNvSpPr>
          <p:nvPr>
            <p:ph idx="1"/>
          </p:nvPr>
        </p:nvSpPr>
        <p:spPr>
          <a:xfrm>
            <a:off x="314325" y="928519"/>
            <a:ext cx="7810500" cy="5824706"/>
          </a:xfrm>
        </p:spPr>
        <p:txBody>
          <a:bodyPr>
            <a:noAutofit/>
          </a:bodyPr>
          <a:lstStyle/>
          <a:p>
            <a:pPr marL="457200">
              <a:lnSpc>
                <a:spcPct val="140000"/>
              </a:lnSpc>
              <a:spcAft>
                <a:spcPts val="800"/>
              </a:spcAft>
            </a:pPr>
            <a:r>
              <a:rPr lang="en-IN" sz="1600" b="1" kern="100" dirty="0">
                <a:solidFill>
                  <a:schemeClr val="tx1">
                    <a:lumMod val="95000"/>
                    <a:lumOff val="5000"/>
                    <a:alpha val="60000"/>
                  </a:schemeClr>
                </a:solidFill>
                <a:effectLst/>
                <a:latin typeface="Times New Roman" panose="02020603050405020304" pitchFamily="18" charset="0"/>
                <a:ea typeface="Calibri" panose="020F0502020204030204" pitchFamily="34" charset="0"/>
                <a:cs typeface="Times New Roman" panose="02020603050405020304" pitchFamily="18" charset="0"/>
              </a:rPr>
              <a:t>We Developed network applications in Java by using socket programming and java swing.</a:t>
            </a:r>
          </a:p>
          <a:p>
            <a:pPr marL="457200">
              <a:lnSpc>
                <a:spcPct val="140000"/>
              </a:lnSpc>
              <a:spcAft>
                <a:spcPts val="800"/>
              </a:spcAft>
            </a:pPr>
            <a:r>
              <a:rPr lang="en-IN" sz="1600" b="1" kern="100" dirty="0">
                <a:solidFill>
                  <a:schemeClr val="tx1">
                    <a:lumMod val="95000"/>
                    <a:lumOff val="5000"/>
                    <a:alpha val="60000"/>
                  </a:schemeClr>
                </a:solidFill>
                <a:effectLst/>
                <a:latin typeface="Times New Roman" panose="02020603050405020304" pitchFamily="18" charset="0"/>
                <a:ea typeface="Calibri" panose="020F0502020204030204" pitchFamily="34" charset="0"/>
                <a:cs typeface="Times New Roman" panose="02020603050405020304" pitchFamily="18" charset="0"/>
              </a:rPr>
              <a:t>These software is portable, efficient, and easily maintainable for large number of clients. Our developed web-based chatting software is and flexible set of classes for implementing network applications. Typically, programs </a:t>
            </a:r>
            <a:r>
              <a:rPr lang="en-IN" sz="1600" b="1" kern="100" dirty="0" err="1">
                <a:solidFill>
                  <a:schemeClr val="tx1">
                    <a:lumMod val="95000"/>
                    <a:lumOff val="5000"/>
                    <a:alpha val="60000"/>
                  </a:schemeClr>
                </a:solidFill>
                <a:latin typeface="Times New Roman" panose="02020603050405020304" pitchFamily="18" charset="0"/>
                <a:ea typeface="Calibri" panose="020F0502020204030204" pitchFamily="34" charset="0"/>
                <a:cs typeface="Times New Roman" panose="02020603050405020304" pitchFamily="18" charset="0"/>
              </a:rPr>
              <a:t>runninunique</a:t>
            </a:r>
            <a:r>
              <a:rPr lang="en-IN" sz="1600" b="1" kern="100" dirty="0">
                <a:solidFill>
                  <a:schemeClr val="tx1">
                    <a:lumMod val="95000"/>
                    <a:lumOff val="5000"/>
                    <a:alpha val="60000"/>
                  </a:schemeClr>
                </a:solidFill>
                <a:latin typeface="Times New Roman" panose="02020603050405020304" pitchFamily="18" charset="0"/>
                <a:ea typeface="Calibri" panose="020F0502020204030204" pitchFamily="34" charset="0"/>
                <a:cs typeface="Times New Roman" panose="02020603050405020304" pitchFamily="18" charset="0"/>
              </a:rPr>
              <a:t> in its features and more importantly easily customizable. The java.net package provides a powerful g </a:t>
            </a:r>
            <a:r>
              <a:rPr lang="en-IN" sz="1600" b="1" kern="100" dirty="0">
                <a:solidFill>
                  <a:schemeClr val="tx1">
                    <a:lumMod val="95000"/>
                    <a:lumOff val="5000"/>
                    <a:alpha val="60000"/>
                  </a:schemeClr>
                </a:solidFill>
                <a:effectLst/>
                <a:latin typeface="Times New Roman" panose="02020603050405020304" pitchFamily="18" charset="0"/>
                <a:ea typeface="Calibri" panose="020F0502020204030204" pitchFamily="34" charset="0"/>
                <a:cs typeface="Times New Roman" panose="02020603050405020304" pitchFamily="18" charset="0"/>
              </a:rPr>
              <a:t>on client machines make requests to programs on a server Machine. These involve networking services provided by the transport layer. The most widely used transport protocols on the Internet are TCP (Transmission control Protocol) and UDP (User Datagram Protocol). </a:t>
            </a:r>
          </a:p>
          <a:p>
            <a:pPr marL="457200">
              <a:lnSpc>
                <a:spcPct val="140000"/>
              </a:lnSpc>
              <a:spcAft>
                <a:spcPts val="800"/>
              </a:spcAft>
            </a:pPr>
            <a:r>
              <a:rPr lang="en-IN" sz="1600" b="1" kern="100" dirty="0">
                <a:solidFill>
                  <a:schemeClr val="tx1">
                    <a:lumMod val="95000"/>
                    <a:lumOff val="5000"/>
                    <a:alpha val="60000"/>
                  </a:schemeClr>
                </a:solidFill>
                <a:effectLst/>
                <a:latin typeface="Times New Roman" panose="02020603050405020304" pitchFamily="18" charset="0"/>
                <a:ea typeface="Calibri" panose="020F0502020204030204" pitchFamily="34" charset="0"/>
                <a:cs typeface="Times New Roman" panose="02020603050405020304" pitchFamily="18" charset="0"/>
              </a:rPr>
              <a:t>TCP is a connection-oriented protocol providing a reliable flow of data between two computers. On the other hand, UDP is a simpler message-based connectionless protocol which sends packets of data known as datagrams from one computer to another with no guarantees of arrival.</a:t>
            </a:r>
          </a:p>
          <a:p>
            <a:pPr>
              <a:lnSpc>
                <a:spcPct val="140000"/>
              </a:lnSpc>
            </a:pPr>
            <a:endParaRPr lang="en-IN" sz="1600" b="1" dirty="0">
              <a:solidFill>
                <a:schemeClr val="tx1">
                  <a:lumMod val="95000"/>
                  <a:lumOff val="5000"/>
                  <a:alpha val="60000"/>
                </a:schemeClr>
              </a:solidFill>
              <a:latin typeface="Times New Roman" panose="02020603050405020304" pitchFamily="18" charset="0"/>
              <a:cs typeface="Times New Roman" panose="02020603050405020304" pitchFamily="18" charset="0"/>
            </a:endParaRPr>
          </a:p>
        </p:txBody>
      </p:sp>
      <p:pic>
        <p:nvPicPr>
          <p:cNvPr id="5" name="Picture 4" descr="Light bulb on yellow background with sketched light beams and cord">
            <a:extLst>
              <a:ext uri="{FF2B5EF4-FFF2-40B4-BE49-F238E27FC236}">
                <a16:creationId xmlns:a16="http://schemas.microsoft.com/office/drawing/2014/main" id="{94D21959-AB51-480F-C313-70ECDEFE269A}"/>
              </a:ext>
            </a:extLst>
          </p:cNvPr>
          <p:cNvPicPr>
            <a:picLocks noChangeAspect="1"/>
          </p:cNvPicPr>
          <p:nvPr/>
        </p:nvPicPr>
        <p:blipFill rotWithShape="1">
          <a:blip r:embed="rId2"/>
          <a:srcRect l="55069" r="10218"/>
          <a:stretch/>
        </p:blipFill>
        <p:spPr>
          <a:xfrm>
            <a:off x="8321011" y="10"/>
            <a:ext cx="3870989" cy="6857990"/>
          </a:xfrm>
          <a:prstGeom prst="rect">
            <a:avLst/>
          </a:prstGeom>
        </p:spPr>
      </p:pic>
    </p:spTree>
    <p:extLst>
      <p:ext uri="{BB962C8B-B14F-4D97-AF65-F5344CB8AC3E}">
        <p14:creationId xmlns:p14="http://schemas.microsoft.com/office/powerpoint/2010/main" val="3520140822"/>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emplate>Main Event</Template>
  <TotalTime>163</TotalTime>
  <Words>841</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Algerian</vt:lpstr>
      <vt:lpstr>Arial</vt:lpstr>
      <vt:lpstr>Avenir Next LT Pro</vt:lpstr>
      <vt:lpstr>Calibri</vt:lpstr>
      <vt:lpstr>Cambria</vt:lpstr>
      <vt:lpstr>Goudy Old Style</vt:lpstr>
      <vt:lpstr>Tahoma</vt:lpstr>
      <vt:lpstr>Times New Roman</vt:lpstr>
      <vt:lpstr>Wingdings</vt:lpstr>
      <vt:lpstr>FrostyVTI</vt:lpstr>
      <vt:lpstr>    ChatSpot: Chatting on the Go  Submitted by     Aditya Raj(12110346)                      Divyanshu Kumar (12101600)        </vt:lpstr>
      <vt:lpstr>     Introduction </vt:lpstr>
      <vt:lpstr>Scope of the Project</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Snake Sprint: A Fast-Paced JFrame Game  Submitted by     Aditya Raj(12110346)                      Divyanshu Kumar (12101600)        </dc:title>
  <dc:creator>Aditya Raj</dc:creator>
  <cp:lastModifiedBy>Aditya Raj</cp:lastModifiedBy>
  <cp:revision>4</cp:revision>
  <dcterms:created xsi:type="dcterms:W3CDTF">2023-04-20T19:21:04Z</dcterms:created>
  <dcterms:modified xsi:type="dcterms:W3CDTF">2023-04-27T21:19:10Z</dcterms:modified>
</cp:coreProperties>
</file>