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3"/>
  </p:notesMasterIdLst>
  <p:sldIdLst>
    <p:sldId id="256" r:id="rId2"/>
    <p:sldId id="258" r:id="rId3"/>
    <p:sldId id="261" r:id="rId4"/>
    <p:sldId id="265" r:id="rId5"/>
    <p:sldId id="262" r:id="rId6"/>
    <p:sldId id="291" r:id="rId7"/>
    <p:sldId id="270" r:id="rId8"/>
    <p:sldId id="292" r:id="rId9"/>
    <p:sldId id="260" r:id="rId10"/>
    <p:sldId id="272" r:id="rId11"/>
    <p:sldId id="290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Outfit" panose="020B0604020202020204" charset="0"/>
      <p:regular r:id="rId21"/>
      <p:bold r:id="rId22"/>
    </p:embeddedFont>
    <p:embeddedFont>
      <p:font typeface="Tw Cen MT" panose="020B0602020104020603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06B101-657B-4124-BE4F-804596842AFA}">
  <a:tblStyle styleId="{8606B101-657B-4124-BE4F-804596842A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530E7F-0065-4638-B8A3-5755919F2C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94358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1ea854fff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1ea854fff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3" name="Google Shape;381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8" name="Google Shape;430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9" name="Google Shape;430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6" name="Google Shape;34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7" name="Google Shape;34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9" name="Google Shape;3519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09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2" name="Google Shape;3772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3" name="Google Shape;3773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2" name="Google Shape;3772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3" name="Google Shape;3773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577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8" name="Google Shape;338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9" name="Google Shape;338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8114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659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6260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51618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623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9570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529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2334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6640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13"/>
          <p:cNvSpPr txBox="1">
            <a:spLocks noGrp="1"/>
          </p:cNvSpPr>
          <p:nvPr>
            <p:ph type="subTitle" idx="1"/>
          </p:nvPr>
        </p:nvSpPr>
        <p:spPr>
          <a:xfrm>
            <a:off x="720000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13"/>
          <p:cNvSpPr txBox="1">
            <a:spLocks noGrp="1"/>
          </p:cNvSpPr>
          <p:nvPr>
            <p:ph type="subTitle" idx="2"/>
          </p:nvPr>
        </p:nvSpPr>
        <p:spPr>
          <a:xfrm>
            <a:off x="3419271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3" name="Google Shape;1083;p13"/>
          <p:cNvSpPr txBox="1">
            <a:spLocks noGrp="1"/>
          </p:cNvSpPr>
          <p:nvPr>
            <p:ph type="subTitle" idx="3"/>
          </p:nvPr>
        </p:nvSpPr>
        <p:spPr>
          <a:xfrm>
            <a:off x="720000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13"/>
          <p:cNvSpPr txBox="1">
            <a:spLocks noGrp="1"/>
          </p:cNvSpPr>
          <p:nvPr>
            <p:ph type="subTitle" idx="4"/>
          </p:nvPr>
        </p:nvSpPr>
        <p:spPr>
          <a:xfrm>
            <a:off x="3419271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13"/>
          <p:cNvSpPr txBox="1">
            <a:spLocks noGrp="1"/>
          </p:cNvSpPr>
          <p:nvPr>
            <p:ph type="subTitle" idx="5"/>
          </p:nvPr>
        </p:nvSpPr>
        <p:spPr>
          <a:xfrm>
            <a:off x="6118549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6" name="Google Shape;1086;p13"/>
          <p:cNvSpPr txBox="1">
            <a:spLocks noGrp="1"/>
          </p:cNvSpPr>
          <p:nvPr>
            <p:ph type="subTitle" idx="6"/>
          </p:nvPr>
        </p:nvSpPr>
        <p:spPr>
          <a:xfrm>
            <a:off x="6118549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7" name="Google Shape;1087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3202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8" name="Google Shape;1088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64624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9" name="Google Shape;1089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84" y="133202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0" name="Google Shape;1090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84" y="3064624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1" name="Google Shape;1091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53" y="133202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2" name="Google Shape;1092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53" y="3064624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3" name="Google Shape;1093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094" name="Google Shape;1094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095" name="Google Shape;1095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096" name="Google Shape;1096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097" name="Google Shape;1097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098" name="Google Shape;1098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5485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63" name="Google Shape;2163;p22"/>
          <p:cNvSpPr txBox="1">
            <a:spLocks noGrp="1"/>
          </p:cNvSpPr>
          <p:nvPr>
            <p:ph type="subTitle" idx="1"/>
          </p:nvPr>
        </p:nvSpPr>
        <p:spPr>
          <a:xfrm>
            <a:off x="4832078" y="1820025"/>
            <a:ext cx="32541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4" name="Google Shape;2164;p22"/>
          <p:cNvSpPr txBox="1">
            <a:spLocks noGrp="1"/>
          </p:cNvSpPr>
          <p:nvPr>
            <p:ph type="subTitle" idx="2"/>
          </p:nvPr>
        </p:nvSpPr>
        <p:spPr>
          <a:xfrm>
            <a:off x="1057900" y="1820025"/>
            <a:ext cx="32541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916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110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74" name="Google Shape;2474;p24"/>
          <p:cNvSpPr txBox="1">
            <a:spLocks noGrp="1"/>
          </p:cNvSpPr>
          <p:nvPr>
            <p:ph type="subTitle" idx="1"/>
          </p:nvPr>
        </p:nvSpPr>
        <p:spPr>
          <a:xfrm>
            <a:off x="2413086" y="1940398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5" name="Google Shape;2475;p24"/>
          <p:cNvSpPr txBox="1">
            <a:spLocks noGrp="1"/>
          </p:cNvSpPr>
          <p:nvPr>
            <p:ph type="subTitle" idx="2"/>
          </p:nvPr>
        </p:nvSpPr>
        <p:spPr>
          <a:xfrm>
            <a:off x="5358264" y="1940398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6" name="Google Shape;2476;p24"/>
          <p:cNvSpPr txBox="1">
            <a:spLocks noGrp="1"/>
          </p:cNvSpPr>
          <p:nvPr>
            <p:ph type="subTitle" idx="3"/>
          </p:nvPr>
        </p:nvSpPr>
        <p:spPr>
          <a:xfrm>
            <a:off x="2413086" y="358327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7" name="Google Shape;2477;p24"/>
          <p:cNvSpPr txBox="1">
            <a:spLocks noGrp="1"/>
          </p:cNvSpPr>
          <p:nvPr>
            <p:ph type="subTitle" idx="4"/>
          </p:nvPr>
        </p:nvSpPr>
        <p:spPr>
          <a:xfrm>
            <a:off x="5358264" y="358327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8" name="Google Shape;2478;p24"/>
          <p:cNvSpPr txBox="1">
            <a:spLocks noGrp="1"/>
          </p:cNvSpPr>
          <p:nvPr>
            <p:ph type="subTitle" idx="5"/>
          </p:nvPr>
        </p:nvSpPr>
        <p:spPr>
          <a:xfrm>
            <a:off x="2413086" y="15659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479" name="Google Shape;2479;p24"/>
          <p:cNvSpPr txBox="1">
            <a:spLocks noGrp="1"/>
          </p:cNvSpPr>
          <p:nvPr>
            <p:ph type="subTitle" idx="6"/>
          </p:nvPr>
        </p:nvSpPr>
        <p:spPr>
          <a:xfrm>
            <a:off x="2413086" y="32088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480" name="Google Shape;2480;p24"/>
          <p:cNvSpPr txBox="1">
            <a:spLocks noGrp="1"/>
          </p:cNvSpPr>
          <p:nvPr>
            <p:ph type="subTitle" idx="7"/>
          </p:nvPr>
        </p:nvSpPr>
        <p:spPr>
          <a:xfrm>
            <a:off x="5358261" y="15659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481" name="Google Shape;2481;p24"/>
          <p:cNvSpPr txBox="1">
            <a:spLocks noGrp="1"/>
          </p:cNvSpPr>
          <p:nvPr>
            <p:ph type="subTitle" idx="8"/>
          </p:nvPr>
        </p:nvSpPr>
        <p:spPr>
          <a:xfrm>
            <a:off x="5358261" y="32088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227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7"/>
          <p:cNvSpPr txBox="1">
            <a:spLocks noGrp="1"/>
          </p:cNvSpPr>
          <p:nvPr>
            <p:ph type="subTitle" idx="1"/>
          </p:nvPr>
        </p:nvSpPr>
        <p:spPr>
          <a:xfrm>
            <a:off x="1893750" y="1700300"/>
            <a:ext cx="5356500" cy="22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551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18"/>
          <p:cNvSpPr txBox="1">
            <a:spLocks noGrp="1"/>
          </p:cNvSpPr>
          <p:nvPr>
            <p:ph type="title"/>
          </p:nvPr>
        </p:nvSpPr>
        <p:spPr>
          <a:xfrm>
            <a:off x="720000" y="1235225"/>
            <a:ext cx="3848400" cy="17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0" name="Google Shape;1710;p18"/>
          <p:cNvSpPr txBox="1">
            <a:spLocks noGrp="1"/>
          </p:cNvSpPr>
          <p:nvPr>
            <p:ph type="subTitle" idx="1"/>
          </p:nvPr>
        </p:nvSpPr>
        <p:spPr>
          <a:xfrm>
            <a:off x="720000" y="3004375"/>
            <a:ext cx="38484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1" name="Google Shape;1711;p18"/>
          <p:cNvSpPr>
            <a:spLocks noGrp="1"/>
          </p:cNvSpPr>
          <p:nvPr>
            <p:ph type="pic" idx="2"/>
          </p:nvPr>
        </p:nvSpPr>
        <p:spPr>
          <a:xfrm>
            <a:off x="4724550" y="796100"/>
            <a:ext cx="3465900" cy="3306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407840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2038200" y="2305981"/>
            <a:ext cx="50676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title" idx="2" hasCustomPrompt="1"/>
          </p:nvPr>
        </p:nvSpPr>
        <p:spPr>
          <a:xfrm>
            <a:off x="2038200" y="1374094"/>
            <a:ext cx="50676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3"/>
          <p:cNvSpPr txBox="1">
            <a:spLocks noGrp="1"/>
          </p:cNvSpPr>
          <p:nvPr>
            <p:ph type="subTitle" idx="1"/>
          </p:nvPr>
        </p:nvSpPr>
        <p:spPr>
          <a:xfrm>
            <a:off x="2038200" y="3293906"/>
            <a:ext cx="5067600" cy="33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6486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27"/>
          <p:cNvSpPr txBox="1">
            <a:spLocks noGrp="1"/>
          </p:cNvSpPr>
          <p:nvPr>
            <p:ph type="title" hasCustomPrompt="1"/>
          </p:nvPr>
        </p:nvSpPr>
        <p:spPr>
          <a:xfrm>
            <a:off x="2223600" y="665480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2" name="Google Shape;2782;p27"/>
          <p:cNvSpPr txBox="1">
            <a:spLocks noGrp="1"/>
          </p:cNvSpPr>
          <p:nvPr>
            <p:ph type="subTitle" idx="1"/>
          </p:nvPr>
        </p:nvSpPr>
        <p:spPr>
          <a:xfrm>
            <a:off x="2223600" y="1354399"/>
            <a:ext cx="4696800" cy="338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83" name="Google Shape;2783;p27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2017736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4" name="Google Shape;2784;p27"/>
          <p:cNvSpPr txBox="1">
            <a:spLocks noGrp="1"/>
          </p:cNvSpPr>
          <p:nvPr>
            <p:ph type="subTitle" idx="3"/>
          </p:nvPr>
        </p:nvSpPr>
        <p:spPr>
          <a:xfrm>
            <a:off x="2223600" y="2706651"/>
            <a:ext cx="4696800" cy="338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85" name="Google Shape;2785;p27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6999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6" name="Google Shape;2786;p27"/>
          <p:cNvSpPr txBox="1">
            <a:spLocks noGrp="1"/>
          </p:cNvSpPr>
          <p:nvPr>
            <p:ph type="subTitle" idx="5"/>
          </p:nvPr>
        </p:nvSpPr>
        <p:spPr>
          <a:xfrm>
            <a:off x="2223600" y="4058920"/>
            <a:ext cx="4696800" cy="338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3735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28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6" name="Google Shape;2926;p28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62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9288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6942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4421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7052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3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688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9949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7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divyapaikra3676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AMAZON SALES DATA ANALYSIS</a:t>
            </a:r>
            <a:endParaRPr sz="4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>
                <a:solidFill>
                  <a:schemeClr val="accent1"/>
                </a:solidFill>
              </a:rPr>
              <a:t>DATA ANALYSIS REPORT</a:t>
            </a:r>
            <a:endParaRPr sz="3000" b="0" dirty="0">
              <a:solidFill>
                <a:schemeClr val="accent1"/>
              </a:solidFill>
            </a:endParaRPr>
          </a:p>
        </p:txBody>
      </p:sp>
      <p:sp>
        <p:nvSpPr>
          <p:cNvPr id="3213" name="Google Shape;3213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DIVYA PAIKRA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6" name="Google Shape;3816;p50"/>
          <p:cNvSpPr txBox="1">
            <a:spLocks noGrp="1"/>
          </p:cNvSpPr>
          <p:nvPr>
            <p:ph type="title"/>
          </p:nvPr>
        </p:nvSpPr>
        <p:spPr>
          <a:xfrm>
            <a:off x="2051661" y="382748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ONLINE</a:t>
            </a:r>
            <a:endParaRPr dirty="0"/>
          </a:p>
        </p:txBody>
      </p:sp>
      <p:sp>
        <p:nvSpPr>
          <p:cNvPr id="3815" name="Google Shape;3815;p50"/>
          <p:cNvSpPr txBox="1">
            <a:spLocks noGrp="1"/>
          </p:cNvSpPr>
          <p:nvPr>
            <p:ph type="subTitle" idx="1"/>
          </p:nvPr>
        </p:nvSpPr>
        <p:spPr>
          <a:xfrm>
            <a:off x="2103975" y="1111656"/>
            <a:ext cx="4696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Prefer Online Products</a:t>
            </a:r>
            <a:endParaRPr dirty="0"/>
          </a:p>
        </p:txBody>
      </p:sp>
      <p:sp>
        <p:nvSpPr>
          <p:cNvPr id="3817" name="Google Shape;3817;p50"/>
          <p:cNvSpPr txBox="1">
            <a:spLocks noGrp="1"/>
          </p:cNvSpPr>
          <p:nvPr>
            <p:ph type="title" idx="2"/>
          </p:nvPr>
        </p:nvSpPr>
        <p:spPr>
          <a:xfrm>
            <a:off x="2339525" y="1689268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Category KING</a:t>
            </a:r>
            <a:endParaRPr dirty="0"/>
          </a:p>
        </p:txBody>
      </p:sp>
      <p:sp>
        <p:nvSpPr>
          <p:cNvPr id="3818" name="Google Shape;3818;p50"/>
          <p:cNvSpPr txBox="1">
            <a:spLocks noGrp="1"/>
          </p:cNvSpPr>
          <p:nvPr>
            <p:ph type="subTitle" idx="3"/>
          </p:nvPr>
        </p:nvSpPr>
        <p:spPr>
          <a:xfrm>
            <a:off x="2161077" y="2473504"/>
            <a:ext cx="4696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People Prefer Clothes and Supplies more</a:t>
            </a:r>
            <a:endParaRPr dirty="0"/>
          </a:p>
        </p:txBody>
      </p:sp>
      <p:sp>
        <p:nvSpPr>
          <p:cNvPr id="3819" name="Google Shape;3819;p50"/>
          <p:cNvSpPr txBox="1">
            <a:spLocks noGrp="1"/>
          </p:cNvSpPr>
          <p:nvPr>
            <p:ph type="title" idx="4"/>
          </p:nvPr>
        </p:nvSpPr>
        <p:spPr>
          <a:xfrm>
            <a:off x="2223600" y="2997200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Women</a:t>
            </a:r>
            <a:endParaRPr dirty="0"/>
          </a:p>
        </p:txBody>
      </p:sp>
      <p:sp>
        <p:nvSpPr>
          <p:cNvPr id="3820" name="Google Shape;3820;p50"/>
          <p:cNvSpPr txBox="1">
            <a:spLocks noGrp="1"/>
          </p:cNvSpPr>
          <p:nvPr>
            <p:ph type="subTitle" idx="5"/>
          </p:nvPr>
        </p:nvSpPr>
        <p:spPr>
          <a:xfrm>
            <a:off x="2223600" y="3845852"/>
            <a:ext cx="4696800" cy="9606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Women tend to purchase more products compared to men.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hey love Discounts.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" name="Google Shape;4311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312" name="Google Shape;4312;p68"/>
          <p:cNvSpPr txBox="1">
            <a:spLocks noGrp="1"/>
          </p:cNvSpPr>
          <p:nvPr>
            <p:ph type="subTitle" idx="1"/>
          </p:nvPr>
        </p:nvSpPr>
        <p:spPr>
          <a:xfrm>
            <a:off x="2199750" y="1746794"/>
            <a:ext cx="4448100" cy="1276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000000"/>
                </a:highlight>
                <a:hlinkClick r:id="rId3"/>
              </a:rPr>
              <a:t>divyapaikra3676@gmail.com</a:t>
            </a:r>
            <a:endParaRPr lang="en-US" dirty="0">
              <a:highlight>
                <a:srgbClr val="000000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https://www.linkedin.com/in/divya-paikra-244840256/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13" name="Google Shape;4313;p68"/>
          <p:cNvSpPr txBox="1"/>
          <p:nvPr/>
        </p:nvSpPr>
        <p:spPr>
          <a:xfrm>
            <a:off x="2496150" y="41258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401" name="Google Shape;4401;p68"/>
          <p:cNvGrpSpPr/>
          <p:nvPr/>
        </p:nvGrpSpPr>
        <p:grpSpPr>
          <a:xfrm>
            <a:off x="4250772" y="3168024"/>
            <a:ext cx="346056" cy="345674"/>
            <a:chOff x="3752358" y="3817349"/>
            <a:chExt cx="346056" cy="345674"/>
          </a:xfrm>
        </p:grpSpPr>
        <p:sp>
          <p:nvSpPr>
            <p:cNvPr id="4402" name="Google Shape;4402;p68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68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68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68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2265844" y="3746661"/>
            <a:ext cx="4661967" cy="58477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cap="none" spc="0" dirty="0">
                <a:ln w="50800"/>
                <a:solidFill>
                  <a:schemeClr val="accent2">
                    <a:lumMod val="85000"/>
                  </a:schemeClr>
                </a:solidFill>
                <a:effectLst/>
              </a:rPr>
              <a:t>DIVYA PAIKRA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10" name="Google Shape;3310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Collect relevant Amazon data.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11" name="Google Shape;3311;p36"/>
          <p:cNvSpPr txBox="1">
            <a:spLocks noGrp="1"/>
          </p:cNvSpPr>
          <p:nvPr>
            <p:ph type="subTitle" idx="2"/>
          </p:nvPr>
        </p:nvSpPr>
        <p:spPr>
          <a:xfrm>
            <a:off x="3489609" y="25407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Identify vital metrics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09" name="Google Shape;3309;p36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Plan slide layout.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3312" name="Google Shape;3312;p3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Design clear visuals.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13" name="Google Shape;3313;p36"/>
          <p:cNvSpPr txBox="1">
            <a:spLocks noGrp="1"/>
          </p:cNvSpPr>
          <p:nvPr>
            <p:ph type="subTitle" idx="5"/>
          </p:nvPr>
        </p:nvSpPr>
        <p:spPr>
          <a:xfrm>
            <a:off x="6188859" y="25085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Choose suitable chart types.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14" name="Google Shape;3314;p36"/>
          <p:cNvSpPr txBox="1">
            <a:spLocks noGrp="1"/>
          </p:cNvSpPr>
          <p:nvPr>
            <p:ph type="subTitle" idx="6"/>
          </p:nvPr>
        </p:nvSpPr>
        <p:spPr>
          <a:xfrm>
            <a:off x="6188859" y="3910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Add commentary for interpretation.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15" name="Google Shape;3315;p36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16" name="Google Shape;3316;p36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17" name="Google Shape;3317;p36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18" name="Google Shape;3318;p36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319" name="Google Shape;3319;p36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20" name="Google Shape;3320;p36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321" name="Google Shape;3321;p36"/>
          <p:cNvSpPr txBox="1">
            <a:spLocks noGrp="1"/>
          </p:cNvSpPr>
          <p:nvPr>
            <p:ph type="subTitle" idx="16"/>
          </p:nvPr>
        </p:nvSpPr>
        <p:spPr>
          <a:xfrm>
            <a:off x="755180" y="1774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Data Gathering</a:t>
            </a:r>
            <a:endParaRPr dirty="0"/>
          </a:p>
        </p:txBody>
      </p:sp>
      <p:sp>
        <p:nvSpPr>
          <p:cNvPr id="3322" name="Google Shape;3322;p36"/>
          <p:cNvSpPr txBox="1">
            <a:spLocks noGrp="1"/>
          </p:cNvSpPr>
          <p:nvPr>
            <p:ph type="subTitle" idx="17"/>
          </p:nvPr>
        </p:nvSpPr>
        <p:spPr>
          <a:xfrm>
            <a:off x="3419250" y="215539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Key Metrics Selection:</a:t>
            </a:r>
            <a:endParaRPr dirty="0"/>
          </a:p>
        </p:txBody>
      </p:sp>
      <p:sp>
        <p:nvSpPr>
          <p:cNvPr id="3323" name="Google Shape;3323;p36"/>
          <p:cNvSpPr txBox="1">
            <a:spLocks noGrp="1"/>
          </p:cNvSpPr>
          <p:nvPr>
            <p:ph type="subTitle" idx="18"/>
          </p:nvPr>
        </p:nvSpPr>
        <p:spPr>
          <a:xfrm>
            <a:off x="6188859" y="211876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Visualization Types</a:t>
            </a:r>
            <a:endParaRPr dirty="0"/>
          </a:p>
        </p:txBody>
      </p:sp>
      <p:sp>
        <p:nvSpPr>
          <p:cNvPr id="3324" name="Google Shape;3324;p36"/>
          <p:cNvSpPr txBox="1">
            <a:spLocks noGrp="1"/>
          </p:cNvSpPr>
          <p:nvPr>
            <p:ph type="subTitle" idx="19"/>
          </p:nvPr>
        </p:nvSpPr>
        <p:spPr>
          <a:xfrm>
            <a:off x="738619" y="351222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Visualization</a:t>
            </a:r>
            <a:endParaRPr sz="2000" dirty="0"/>
          </a:p>
        </p:txBody>
      </p:sp>
      <p:sp>
        <p:nvSpPr>
          <p:cNvPr id="3325" name="Google Shape;3325;p36"/>
          <p:cNvSpPr txBox="1">
            <a:spLocks noGrp="1"/>
          </p:cNvSpPr>
          <p:nvPr>
            <p:ph type="subTitle" idx="20"/>
          </p:nvPr>
        </p:nvSpPr>
        <p:spPr>
          <a:xfrm>
            <a:off x="3428586" y="351222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effectLst/>
                <a:latin typeface="Söhne"/>
              </a:rPr>
              <a:t>Chart Creation:</a:t>
            </a:r>
            <a:endParaRPr sz="2000" dirty="0"/>
          </a:p>
        </p:txBody>
      </p:sp>
      <p:sp>
        <p:nvSpPr>
          <p:cNvPr id="3326" name="Google Shape;3326;p36"/>
          <p:cNvSpPr txBox="1">
            <a:spLocks noGrp="1"/>
          </p:cNvSpPr>
          <p:nvPr>
            <p:ph type="subTitle" idx="21"/>
          </p:nvPr>
        </p:nvSpPr>
        <p:spPr>
          <a:xfrm>
            <a:off x="6188859" y="347912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effectLst/>
                <a:latin typeface="Söhne"/>
              </a:rPr>
              <a:t>Insight Integration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" name="Google Shape;3479;p39"/>
          <p:cNvSpPr txBox="1">
            <a:spLocks noGrp="1"/>
          </p:cNvSpPr>
          <p:nvPr>
            <p:ph type="title"/>
          </p:nvPr>
        </p:nvSpPr>
        <p:spPr>
          <a:xfrm>
            <a:off x="579323" y="4919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The dataset for Amazon dashboards can be obtained from sources like Amazon's analytics dashboard, sales reports, or API data, by extracting relevant information and validating its accuracy</a:t>
            </a:r>
            <a:endParaRPr sz="1800" dirty="0"/>
          </a:p>
        </p:txBody>
      </p:sp>
      <p:sp>
        <p:nvSpPr>
          <p:cNvPr id="3480" name="Google Shape;3480;p3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Data Validation: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Ensure accuracy and consistency by cross-referencing with multiple sources or performing data cleaning processes.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3481" name="Google Shape;3481;p3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Source Selection: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Choose reliable sources such as Amazon's own analytics dashboard, sales reports, or API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Data Extraction: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Extract relevant information including sales figures, customer feedback, and inventory levels.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522" name="Google Shape;3522;p4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 missing data and gain actual data </a:t>
            </a:r>
            <a:endParaRPr dirty="0"/>
          </a:p>
        </p:txBody>
      </p:sp>
      <p:sp>
        <p:nvSpPr>
          <p:cNvPr id="3523" name="Google Shape;3523;p4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much the data is dependent</a:t>
            </a:r>
            <a:endParaRPr dirty="0"/>
          </a:p>
        </p:txBody>
      </p:sp>
      <p:sp>
        <p:nvSpPr>
          <p:cNvPr id="3524" name="Google Shape;3524;p43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Identifying Outliers and S</a:t>
            </a:r>
            <a:r>
              <a:rPr lang="en-US" dirty="0"/>
              <a:t>o</a:t>
            </a:r>
            <a:r>
              <a:rPr lang="en" dirty="0"/>
              <a:t>lving them</a:t>
            </a:r>
            <a:endParaRPr dirty="0"/>
          </a:p>
        </p:txBody>
      </p:sp>
      <p:sp>
        <p:nvSpPr>
          <p:cNvPr id="3525" name="Google Shape;3525;p4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Gain Insights to boost performance</a:t>
            </a:r>
            <a:endParaRPr dirty="0"/>
          </a:p>
        </p:txBody>
      </p:sp>
      <p:sp>
        <p:nvSpPr>
          <p:cNvPr id="3526" name="Google Shape;3526;p43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</a:t>
            </a:r>
            <a:endParaRPr/>
          </a:p>
        </p:txBody>
      </p:sp>
      <p:sp>
        <p:nvSpPr>
          <p:cNvPr id="3527" name="Google Shape;3527;p43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</a:t>
            </a:r>
            <a:endParaRPr/>
          </a:p>
        </p:txBody>
      </p:sp>
      <p:sp>
        <p:nvSpPr>
          <p:cNvPr id="3528" name="Google Shape;3528;p43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3529" name="Google Shape;3529;p43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grpSp>
        <p:nvGrpSpPr>
          <p:cNvPr id="3530" name="Google Shape;3530;p43"/>
          <p:cNvGrpSpPr/>
          <p:nvPr/>
        </p:nvGrpSpPr>
        <p:grpSpPr>
          <a:xfrm>
            <a:off x="1807536" y="1526345"/>
            <a:ext cx="499617" cy="490007"/>
            <a:chOff x="4668486" y="1383808"/>
            <a:chExt cx="499617" cy="490007"/>
          </a:xfrm>
        </p:grpSpPr>
        <p:sp>
          <p:nvSpPr>
            <p:cNvPr id="3531" name="Google Shape;3531;p43"/>
            <p:cNvSpPr/>
            <p:nvPr/>
          </p:nvSpPr>
          <p:spPr>
            <a:xfrm>
              <a:off x="4668486" y="1710479"/>
              <a:ext cx="94057" cy="163335"/>
            </a:xfrm>
            <a:custGeom>
              <a:avLst/>
              <a:gdLst/>
              <a:ahLst/>
              <a:cxnLst/>
              <a:rect l="l" t="t" r="r" b="b"/>
              <a:pathLst>
                <a:path w="186" h="323" extrusionOk="0">
                  <a:moveTo>
                    <a:pt x="152" y="84"/>
                  </a:moveTo>
                  <a:lnTo>
                    <a:pt x="35" y="84"/>
                  </a:lnTo>
                  <a:lnTo>
                    <a:pt x="35" y="35"/>
                  </a:lnTo>
                  <a:lnTo>
                    <a:pt x="152" y="35"/>
                  </a:lnTo>
                  <a:lnTo>
                    <a:pt x="152" y="84"/>
                  </a:lnTo>
                  <a:moveTo>
                    <a:pt x="152" y="166"/>
                  </a:moveTo>
                  <a:lnTo>
                    <a:pt x="35" y="166"/>
                  </a:lnTo>
                  <a:lnTo>
                    <a:pt x="35" y="118"/>
                  </a:lnTo>
                  <a:lnTo>
                    <a:pt x="152" y="118"/>
                  </a:lnTo>
                  <a:lnTo>
                    <a:pt x="152" y="166"/>
                  </a:lnTo>
                  <a:moveTo>
                    <a:pt x="152" y="289"/>
                  </a:moveTo>
                  <a:lnTo>
                    <a:pt x="35" y="289"/>
                  </a:lnTo>
                  <a:lnTo>
                    <a:pt x="35" y="200"/>
                  </a:lnTo>
                  <a:lnTo>
                    <a:pt x="152" y="200"/>
                  </a:lnTo>
                  <a:lnTo>
                    <a:pt x="152" y="289"/>
                  </a:lnTo>
                  <a:moveTo>
                    <a:pt x="169" y="0"/>
                  </a:moveTo>
                  <a:lnTo>
                    <a:pt x="17" y="0"/>
                  </a:lnTo>
                  <a:cubicBezTo>
                    <a:pt x="8" y="0"/>
                    <a:pt x="0" y="8"/>
                    <a:pt x="0" y="18"/>
                  </a:cubicBezTo>
                  <a:lnTo>
                    <a:pt x="0" y="101"/>
                  </a:lnTo>
                  <a:lnTo>
                    <a:pt x="0" y="183"/>
                  </a:lnTo>
                  <a:lnTo>
                    <a:pt x="0" y="306"/>
                  </a:lnTo>
                  <a:cubicBezTo>
                    <a:pt x="0" y="316"/>
                    <a:pt x="8" y="323"/>
                    <a:pt x="17" y="323"/>
                  </a:cubicBezTo>
                  <a:lnTo>
                    <a:pt x="169" y="323"/>
                  </a:lnTo>
                  <a:cubicBezTo>
                    <a:pt x="178" y="323"/>
                    <a:pt x="186" y="316"/>
                    <a:pt x="186" y="306"/>
                  </a:cubicBezTo>
                  <a:lnTo>
                    <a:pt x="186" y="183"/>
                  </a:lnTo>
                  <a:lnTo>
                    <a:pt x="186" y="101"/>
                  </a:lnTo>
                  <a:lnTo>
                    <a:pt x="186" y="18"/>
                  </a:lnTo>
                  <a:cubicBezTo>
                    <a:pt x="186" y="8"/>
                    <a:pt x="178" y="0"/>
                    <a:pt x="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43"/>
            <p:cNvSpPr/>
            <p:nvPr/>
          </p:nvSpPr>
          <p:spPr>
            <a:xfrm>
              <a:off x="4803504" y="1579002"/>
              <a:ext cx="94057" cy="294813"/>
            </a:xfrm>
            <a:custGeom>
              <a:avLst/>
              <a:gdLst/>
              <a:ahLst/>
              <a:cxnLst/>
              <a:rect l="l" t="t" r="r" b="b"/>
              <a:pathLst>
                <a:path w="186" h="583" extrusionOk="0">
                  <a:moveTo>
                    <a:pt x="152" y="84"/>
                  </a:moveTo>
                  <a:lnTo>
                    <a:pt x="35" y="84"/>
                  </a:lnTo>
                  <a:lnTo>
                    <a:pt x="35" y="35"/>
                  </a:lnTo>
                  <a:lnTo>
                    <a:pt x="152" y="35"/>
                  </a:lnTo>
                  <a:lnTo>
                    <a:pt x="152" y="84"/>
                  </a:lnTo>
                  <a:moveTo>
                    <a:pt x="152" y="166"/>
                  </a:moveTo>
                  <a:lnTo>
                    <a:pt x="35" y="166"/>
                  </a:lnTo>
                  <a:lnTo>
                    <a:pt x="35" y="118"/>
                  </a:lnTo>
                  <a:lnTo>
                    <a:pt x="152" y="118"/>
                  </a:lnTo>
                  <a:lnTo>
                    <a:pt x="152" y="166"/>
                  </a:lnTo>
                  <a:moveTo>
                    <a:pt x="169" y="0"/>
                  </a:moveTo>
                  <a:lnTo>
                    <a:pt x="18" y="0"/>
                  </a:lnTo>
                  <a:cubicBezTo>
                    <a:pt x="8" y="0"/>
                    <a:pt x="0" y="8"/>
                    <a:pt x="0" y="18"/>
                  </a:cubicBezTo>
                  <a:lnTo>
                    <a:pt x="0" y="101"/>
                  </a:lnTo>
                  <a:lnTo>
                    <a:pt x="0" y="183"/>
                  </a:lnTo>
                  <a:lnTo>
                    <a:pt x="0" y="304"/>
                  </a:lnTo>
                  <a:cubicBezTo>
                    <a:pt x="0" y="313"/>
                    <a:pt x="8" y="321"/>
                    <a:pt x="18" y="321"/>
                  </a:cubicBezTo>
                  <a:cubicBezTo>
                    <a:pt x="27" y="321"/>
                    <a:pt x="35" y="313"/>
                    <a:pt x="35" y="304"/>
                  </a:cubicBezTo>
                  <a:lnTo>
                    <a:pt x="35" y="200"/>
                  </a:lnTo>
                  <a:lnTo>
                    <a:pt x="152" y="200"/>
                  </a:lnTo>
                  <a:lnTo>
                    <a:pt x="152" y="549"/>
                  </a:lnTo>
                  <a:lnTo>
                    <a:pt x="35" y="549"/>
                  </a:lnTo>
                  <a:lnTo>
                    <a:pt x="35" y="372"/>
                  </a:lnTo>
                  <a:cubicBezTo>
                    <a:pt x="35" y="363"/>
                    <a:pt x="27" y="355"/>
                    <a:pt x="18" y="355"/>
                  </a:cubicBezTo>
                  <a:cubicBezTo>
                    <a:pt x="8" y="355"/>
                    <a:pt x="0" y="363"/>
                    <a:pt x="0" y="372"/>
                  </a:cubicBezTo>
                  <a:lnTo>
                    <a:pt x="0" y="566"/>
                  </a:lnTo>
                  <a:cubicBezTo>
                    <a:pt x="0" y="576"/>
                    <a:pt x="8" y="583"/>
                    <a:pt x="18" y="583"/>
                  </a:cubicBezTo>
                  <a:lnTo>
                    <a:pt x="169" y="583"/>
                  </a:lnTo>
                  <a:cubicBezTo>
                    <a:pt x="179" y="583"/>
                    <a:pt x="186" y="576"/>
                    <a:pt x="186" y="566"/>
                  </a:cubicBezTo>
                  <a:lnTo>
                    <a:pt x="186" y="183"/>
                  </a:lnTo>
                  <a:lnTo>
                    <a:pt x="186" y="101"/>
                  </a:lnTo>
                  <a:lnTo>
                    <a:pt x="186" y="18"/>
                  </a:lnTo>
                  <a:cubicBezTo>
                    <a:pt x="186" y="8"/>
                    <a:pt x="179" y="0"/>
                    <a:pt x="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43"/>
            <p:cNvSpPr/>
            <p:nvPr/>
          </p:nvSpPr>
          <p:spPr>
            <a:xfrm>
              <a:off x="4939028" y="1710479"/>
              <a:ext cx="93552" cy="163335"/>
            </a:xfrm>
            <a:custGeom>
              <a:avLst/>
              <a:gdLst/>
              <a:ahLst/>
              <a:cxnLst/>
              <a:rect l="l" t="t" r="r" b="b"/>
              <a:pathLst>
                <a:path w="185" h="323" extrusionOk="0">
                  <a:moveTo>
                    <a:pt x="151" y="84"/>
                  </a:moveTo>
                  <a:lnTo>
                    <a:pt x="34" y="84"/>
                  </a:lnTo>
                  <a:lnTo>
                    <a:pt x="34" y="35"/>
                  </a:lnTo>
                  <a:lnTo>
                    <a:pt x="151" y="35"/>
                  </a:lnTo>
                  <a:lnTo>
                    <a:pt x="151" y="84"/>
                  </a:lnTo>
                  <a:moveTo>
                    <a:pt x="151" y="166"/>
                  </a:moveTo>
                  <a:lnTo>
                    <a:pt x="34" y="166"/>
                  </a:lnTo>
                  <a:lnTo>
                    <a:pt x="34" y="118"/>
                  </a:lnTo>
                  <a:lnTo>
                    <a:pt x="151" y="118"/>
                  </a:lnTo>
                  <a:lnTo>
                    <a:pt x="151" y="166"/>
                  </a:lnTo>
                  <a:moveTo>
                    <a:pt x="151" y="289"/>
                  </a:moveTo>
                  <a:lnTo>
                    <a:pt x="34" y="289"/>
                  </a:lnTo>
                  <a:lnTo>
                    <a:pt x="34" y="200"/>
                  </a:lnTo>
                  <a:lnTo>
                    <a:pt x="151" y="200"/>
                  </a:lnTo>
                  <a:lnTo>
                    <a:pt x="151" y="289"/>
                  </a:lnTo>
                  <a:moveTo>
                    <a:pt x="168" y="0"/>
                  </a:moveTo>
                  <a:lnTo>
                    <a:pt x="17" y="0"/>
                  </a:lnTo>
                  <a:cubicBezTo>
                    <a:pt x="7" y="0"/>
                    <a:pt x="0" y="8"/>
                    <a:pt x="0" y="18"/>
                  </a:cubicBezTo>
                  <a:lnTo>
                    <a:pt x="0" y="101"/>
                  </a:lnTo>
                  <a:lnTo>
                    <a:pt x="0" y="183"/>
                  </a:lnTo>
                  <a:lnTo>
                    <a:pt x="0" y="306"/>
                  </a:lnTo>
                  <a:cubicBezTo>
                    <a:pt x="0" y="316"/>
                    <a:pt x="7" y="323"/>
                    <a:pt x="17" y="323"/>
                  </a:cubicBezTo>
                  <a:lnTo>
                    <a:pt x="168" y="323"/>
                  </a:lnTo>
                  <a:cubicBezTo>
                    <a:pt x="178" y="323"/>
                    <a:pt x="185" y="316"/>
                    <a:pt x="185" y="306"/>
                  </a:cubicBezTo>
                  <a:lnTo>
                    <a:pt x="185" y="183"/>
                  </a:lnTo>
                  <a:lnTo>
                    <a:pt x="185" y="101"/>
                  </a:lnTo>
                  <a:lnTo>
                    <a:pt x="185" y="18"/>
                  </a:lnTo>
                  <a:cubicBezTo>
                    <a:pt x="185" y="8"/>
                    <a:pt x="178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43"/>
            <p:cNvSpPr/>
            <p:nvPr/>
          </p:nvSpPr>
          <p:spPr>
            <a:xfrm>
              <a:off x="5074046" y="1521354"/>
              <a:ext cx="94057" cy="352461"/>
            </a:xfrm>
            <a:custGeom>
              <a:avLst/>
              <a:gdLst/>
              <a:ahLst/>
              <a:cxnLst/>
              <a:rect l="l" t="t" r="r" b="b"/>
              <a:pathLst>
                <a:path w="186" h="697" extrusionOk="0">
                  <a:moveTo>
                    <a:pt x="151" y="83"/>
                  </a:moveTo>
                  <a:lnTo>
                    <a:pt x="34" y="83"/>
                  </a:lnTo>
                  <a:lnTo>
                    <a:pt x="34" y="34"/>
                  </a:lnTo>
                  <a:lnTo>
                    <a:pt x="151" y="34"/>
                  </a:lnTo>
                  <a:lnTo>
                    <a:pt x="151" y="83"/>
                  </a:lnTo>
                  <a:moveTo>
                    <a:pt x="151" y="165"/>
                  </a:moveTo>
                  <a:lnTo>
                    <a:pt x="34" y="165"/>
                  </a:lnTo>
                  <a:lnTo>
                    <a:pt x="34" y="117"/>
                  </a:lnTo>
                  <a:lnTo>
                    <a:pt x="151" y="117"/>
                  </a:lnTo>
                  <a:lnTo>
                    <a:pt x="151" y="165"/>
                  </a:lnTo>
                  <a:moveTo>
                    <a:pt x="168" y="0"/>
                  </a:moveTo>
                  <a:lnTo>
                    <a:pt x="17" y="0"/>
                  </a:lnTo>
                  <a:cubicBezTo>
                    <a:pt x="7" y="0"/>
                    <a:pt x="0" y="8"/>
                    <a:pt x="0" y="17"/>
                  </a:cubicBezTo>
                  <a:lnTo>
                    <a:pt x="0" y="100"/>
                  </a:lnTo>
                  <a:lnTo>
                    <a:pt x="0" y="183"/>
                  </a:lnTo>
                  <a:lnTo>
                    <a:pt x="0" y="502"/>
                  </a:lnTo>
                  <a:cubicBezTo>
                    <a:pt x="0" y="511"/>
                    <a:pt x="7" y="519"/>
                    <a:pt x="17" y="519"/>
                  </a:cubicBezTo>
                  <a:cubicBezTo>
                    <a:pt x="26" y="519"/>
                    <a:pt x="34" y="511"/>
                    <a:pt x="34" y="502"/>
                  </a:cubicBezTo>
                  <a:lnTo>
                    <a:pt x="34" y="200"/>
                  </a:lnTo>
                  <a:lnTo>
                    <a:pt x="151" y="200"/>
                  </a:lnTo>
                  <a:lnTo>
                    <a:pt x="151" y="663"/>
                  </a:lnTo>
                  <a:lnTo>
                    <a:pt x="34" y="663"/>
                  </a:lnTo>
                  <a:lnTo>
                    <a:pt x="34" y="570"/>
                  </a:lnTo>
                  <a:cubicBezTo>
                    <a:pt x="34" y="561"/>
                    <a:pt x="26" y="553"/>
                    <a:pt x="17" y="553"/>
                  </a:cubicBezTo>
                  <a:cubicBezTo>
                    <a:pt x="7" y="553"/>
                    <a:pt x="0" y="561"/>
                    <a:pt x="0" y="570"/>
                  </a:cubicBezTo>
                  <a:lnTo>
                    <a:pt x="0" y="680"/>
                  </a:lnTo>
                  <a:cubicBezTo>
                    <a:pt x="0" y="690"/>
                    <a:pt x="7" y="697"/>
                    <a:pt x="17" y="697"/>
                  </a:cubicBezTo>
                  <a:lnTo>
                    <a:pt x="168" y="697"/>
                  </a:lnTo>
                  <a:cubicBezTo>
                    <a:pt x="178" y="697"/>
                    <a:pt x="186" y="690"/>
                    <a:pt x="186" y="680"/>
                  </a:cubicBezTo>
                  <a:lnTo>
                    <a:pt x="186" y="183"/>
                  </a:lnTo>
                  <a:lnTo>
                    <a:pt x="186" y="100"/>
                  </a:lnTo>
                  <a:lnTo>
                    <a:pt x="186" y="17"/>
                  </a:lnTo>
                  <a:cubicBezTo>
                    <a:pt x="186" y="8"/>
                    <a:pt x="178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43"/>
            <p:cNvSpPr/>
            <p:nvPr/>
          </p:nvSpPr>
          <p:spPr>
            <a:xfrm>
              <a:off x="4671520" y="1383808"/>
              <a:ext cx="486469" cy="246267"/>
            </a:xfrm>
            <a:custGeom>
              <a:avLst/>
              <a:gdLst/>
              <a:ahLst/>
              <a:cxnLst/>
              <a:rect l="l" t="t" r="r" b="b"/>
              <a:pathLst>
                <a:path w="962" h="487" extrusionOk="0">
                  <a:moveTo>
                    <a:pt x="889" y="112"/>
                  </a:moveTo>
                  <a:cubicBezTo>
                    <a:pt x="867" y="112"/>
                    <a:pt x="850" y="95"/>
                    <a:pt x="850" y="73"/>
                  </a:cubicBezTo>
                  <a:cubicBezTo>
                    <a:pt x="850" y="51"/>
                    <a:pt x="867" y="34"/>
                    <a:pt x="889" y="34"/>
                  </a:cubicBezTo>
                  <a:cubicBezTo>
                    <a:pt x="910" y="34"/>
                    <a:pt x="928" y="51"/>
                    <a:pt x="928" y="73"/>
                  </a:cubicBezTo>
                  <a:cubicBezTo>
                    <a:pt x="928" y="95"/>
                    <a:pt x="910" y="112"/>
                    <a:pt x="889" y="112"/>
                  </a:cubicBezTo>
                  <a:moveTo>
                    <a:pt x="622" y="352"/>
                  </a:moveTo>
                  <a:cubicBezTo>
                    <a:pt x="600" y="352"/>
                    <a:pt x="582" y="334"/>
                    <a:pt x="582" y="313"/>
                  </a:cubicBezTo>
                  <a:cubicBezTo>
                    <a:pt x="582" y="291"/>
                    <a:pt x="600" y="274"/>
                    <a:pt x="622" y="274"/>
                  </a:cubicBezTo>
                  <a:cubicBezTo>
                    <a:pt x="643" y="274"/>
                    <a:pt x="661" y="291"/>
                    <a:pt x="661" y="313"/>
                  </a:cubicBezTo>
                  <a:cubicBezTo>
                    <a:pt x="661" y="334"/>
                    <a:pt x="643" y="352"/>
                    <a:pt x="622" y="352"/>
                  </a:cubicBezTo>
                  <a:moveTo>
                    <a:pt x="354" y="202"/>
                  </a:moveTo>
                  <a:cubicBezTo>
                    <a:pt x="333" y="202"/>
                    <a:pt x="315" y="185"/>
                    <a:pt x="315" y="163"/>
                  </a:cubicBezTo>
                  <a:cubicBezTo>
                    <a:pt x="315" y="142"/>
                    <a:pt x="333" y="124"/>
                    <a:pt x="354" y="124"/>
                  </a:cubicBezTo>
                  <a:cubicBezTo>
                    <a:pt x="376" y="124"/>
                    <a:pt x="394" y="142"/>
                    <a:pt x="394" y="163"/>
                  </a:cubicBezTo>
                  <a:cubicBezTo>
                    <a:pt x="394" y="185"/>
                    <a:pt x="376" y="202"/>
                    <a:pt x="354" y="202"/>
                  </a:cubicBezTo>
                  <a:moveTo>
                    <a:pt x="74" y="453"/>
                  </a:moveTo>
                  <a:cubicBezTo>
                    <a:pt x="52" y="453"/>
                    <a:pt x="34" y="435"/>
                    <a:pt x="34" y="413"/>
                  </a:cubicBezTo>
                  <a:cubicBezTo>
                    <a:pt x="34" y="392"/>
                    <a:pt x="52" y="374"/>
                    <a:pt x="74" y="374"/>
                  </a:cubicBezTo>
                  <a:cubicBezTo>
                    <a:pt x="85" y="374"/>
                    <a:pt x="94" y="379"/>
                    <a:pt x="102" y="386"/>
                  </a:cubicBezTo>
                  <a:cubicBezTo>
                    <a:pt x="102" y="387"/>
                    <a:pt x="102" y="387"/>
                    <a:pt x="103" y="388"/>
                  </a:cubicBezTo>
                  <a:lnTo>
                    <a:pt x="104" y="389"/>
                  </a:lnTo>
                  <a:cubicBezTo>
                    <a:pt x="109" y="396"/>
                    <a:pt x="113" y="404"/>
                    <a:pt x="113" y="413"/>
                  </a:cubicBezTo>
                  <a:cubicBezTo>
                    <a:pt x="113" y="435"/>
                    <a:pt x="95" y="453"/>
                    <a:pt x="74" y="453"/>
                  </a:cubicBezTo>
                  <a:moveTo>
                    <a:pt x="889" y="0"/>
                  </a:moveTo>
                  <a:cubicBezTo>
                    <a:pt x="848" y="0"/>
                    <a:pt x="815" y="33"/>
                    <a:pt x="815" y="73"/>
                  </a:cubicBezTo>
                  <a:cubicBezTo>
                    <a:pt x="815" y="86"/>
                    <a:pt x="819" y="99"/>
                    <a:pt x="825" y="109"/>
                  </a:cubicBezTo>
                  <a:lnTo>
                    <a:pt x="666" y="255"/>
                  </a:lnTo>
                  <a:cubicBezTo>
                    <a:pt x="654" y="245"/>
                    <a:pt x="638" y="239"/>
                    <a:pt x="622" y="239"/>
                  </a:cubicBezTo>
                  <a:cubicBezTo>
                    <a:pt x="599" y="239"/>
                    <a:pt x="579" y="250"/>
                    <a:pt x="566" y="265"/>
                  </a:cubicBezTo>
                  <a:lnTo>
                    <a:pt x="425" y="182"/>
                  </a:lnTo>
                  <a:cubicBezTo>
                    <a:pt x="427" y="176"/>
                    <a:pt x="428" y="170"/>
                    <a:pt x="428" y="163"/>
                  </a:cubicBezTo>
                  <a:cubicBezTo>
                    <a:pt x="428" y="123"/>
                    <a:pt x="395" y="90"/>
                    <a:pt x="354" y="90"/>
                  </a:cubicBezTo>
                  <a:cubicBezTo>
                    <a:pt x="314" y="90"/>
                    <a:pt x="281" y="123"/>
                    <a:pt x="281" y="163"/>
                  </a:cubicBezTo>
                  <a:cubicBezTo>
                    <a:pt x="281" y="175"/>
                    <a:pt x="284" y="186"/>
                    <a:pt x="289" y="196"/>
                  </a:cubicBezTo>
                  <a:lnTo>
                    <a:pt x="116" y="353"/>
                  </a:lnTo>
                  <a:cubicBezTo>
                    <a:pt x="104" y="345"/>
                    <a:pt x="89" y="340"/>
                    <a:pt x="74" y="340"/>
                  </a:cubicBezTo>
                  <a:cubicBezTo>
                    <a:pt x="33" y="340"/>
                    <a:pt x="0" y="373"/>
                    <a:pt x="0" y="413"/>
                  </a:cubicBezTo>
                  <a:cubicBezTo>
                    <a:pt x="0" y="454"/>
                    <a:pt x="33" y="487"/>
                    <a:pt x="74" y="487"/>
                  </a:cubicBezTo>
                  <a:cubicBezTo>
                    <a:pt x="114" y="487"/>
                    <a:pt x="147" y="454"/>
                    <a:pt x="147" y="413"/>
                  </a:cubicBezTo>
                  <a:cubicBezTo>
                    <a:pt x="147" y="401"/>
                    <a:pt x="144" y="389"/>
                    <a:pt x="138" y="379"/>
                  </a:cubicBezTo>
                  <a:lnTo>
                    <a:pt x="311" y="222"/>
                  </a:lnTo>
                  <a:cubicBezTo>
                    <a:pt x="323" y="231"/>
                    <a:pt x="338" y="237"/>
                    <a:pt x="354" y="237"/>
                  </a:cubicBezTo>
                  <a:cubicBezTo>
                    <a:pt x="376" y="237"/>
                    <a:pt x="396" y="227"/>
                    <a:pt x="409" y="212"/>
                  </a:cubicBezTo>
                  <a:lnTo>
                    <a:pt x="550" y="296"/>
                  </a:lnTo>
                  <a:cubicBezTo>
                    <a:pt x="549" y="302"/>
                    <a:pt x="548" y="307"/>
                    <a:pt x="548" y="313"/>
                  </a:cubicBezTo>
                  <a:cubicBezTo>
                    <a:pt x="548" y="353"/>
                    <a:pt x="581" y="386"/>
                    <a:pt x="622" y="386"/>
                  </a:cubicBezTo>
                  <a:cubicBezTo>
                    <a:pt x="662" y="386"/>
                    <a:pt x="695" y="353"/>
                    <a:pt x="695" y="313"/>
                  </a:cubicBezTo>
                  <a:cubicBezTo>
                    <a:pt x="695" y="302"/>
                    <a:pt x="692" y="291"/>
                    <a:pt x="688" y="281"/>
                  </a:cubicBezTo>
                  <a:lnTo>
                    <a:pt x="848" y="134"/>
                  </a:lnTo>
                  <a:cubicBezTo>
                    <a:pt x="860" y="142"/>
                    <a:pt x="874" y="146"/>
                    <a:pt x="889" y="146"/>
                  </a:cubicBezTo>
                  <a:cubicBezTo>
                    <a:pt x="929" y="146"/>
                    <a:pt x="962" y="114"/>
                    <a:pt x="962" y="73"/>
                  </a:cubicBezTo>
                  <a:cubicBezTo>
                    <a:pt x="962" y="33"/>
                    <a:pt x="929" y="0"/>
                    <a:pt x="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6" name="Google Shape;3536;p43"/>
          <p:cNvGrpSpPr/>
          <p:nvPr/>
        </p:nvGrpSpPr>
        <p:grpSpPr>
          <a:xfrm>
            <a:off x="1808289" y="3148223"/>
            <a:ext cx="498100" cy="499615"/>
            <a:chOff x="5421452" y="1398473"/>
            <a:chExt cx="498100" cy="499615"/>
          </a:xfrm>
        </p:grpSpPr>
        <p:sp>
          <p:nvSpPr>
            <p:cNvPr id="3537" name="Google Shape;3537;p43"/>
            <p:cNvSpPr/>
            <p:nvPr/>
          </p:nvSpPr>
          <p:spPr>
            <a:xfrm>
              <a:off x="5421452" y="1398473"/>
              <a:ext cx="16182" cy="107710"/>
            </a:xfrm>
            <a:custGeom>
              <a:avLst/>
              <a:gdLst/>
              <a:ahLst/>
              <a:cxnLst/>
              <a:rect l="l" t="t" r="r" b="b"/>
              <a:pathLst>
                <a:path w="32" h="213" extrusionOk="0">
                  <a:moveTo>
                    <a:pt x="16" y="0"/>
                  </a:moveTo>
                  <a:cubicBezTo>
                    <a:pt x="7" y="0"/>
                    <a:pt x="0" y="8"/>
                    <a:pt x="0" y="17"/>
                  </a:cubicBezTo>
                  <a:lnTo>
                    <a:pt x="0" y="197"/>
                  </a:lnTo>
                  <a:cubicBezTo>
                    <a:pt x="0" y="206"/>
                    <a:pt x="7" y="213"/>
                    <a:pt x="16" y="213"/>
                  </a:cubicBezTo>
                  <a:cubicBezTo>
                    <a:pt x="25" y="213"/>
                    <a:pt x="32" y="206"/>
                    <a:pt x="32" y="197"/>
                  </a:cubicBezTo>
                  <a:lnTo>
                    <a:pt x="32" y="17"/>
                  </a:lnTo>
                  <a:cubicBezTo>
                    <a:pt x="32" y="8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43"/>
            <p:cNvSpPr/>
            <p:nvPr/>
          </p:nvSpPr>
          <p:spPr>
            <a:xfrm>
              <a:off x="5421452" y="1522871"/>
              <a:ext cx="498100" cy="375216"/>
            </a:xfrm>
            <a:custGeom>
              <a:avLst/>
              <a:gdLst/>
              <a:ahLst/>
              <a:cxnLst/>
              <a:rect l="l" t="t" r="r" b="b"/>
              <a:pathLst>
                <a:path w="985" h="742" extrusionOk="0">
                  <a:moveTo>
                    <a:pt x="969" y="709"/>
                  </a:moveTo>
                  <a:lnTo>
                    <a:pt x="32" y="709"/>
                  </a:lnTo>
                  <a:lnTo>
                    <a:pt x="32" y="16"/>
                  </a:ln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725"/>
                  </a:lnTo>
                  <a:cubicBezTo>
                    <a:pt x="0" y="734"/>
                    <a:pt x="7" y="742"/>
                    <a:pt x="16" y="742"/>
                  </a:cubicBezTo>
                  <a:lnTo>
                    <a:pt x="969" y="742"/>
                  </a:lnTo>
                  <a:cubicBezTo>
                    <a:pt x="978" y="742"/>
                    <a:pt x="985" y="734"/>
                    <a:pt x="985" y="725"/>
                  </a:cubicBezTo>
                  <a:cubicBezTo>
                    <a:pt x="985" y="716"/>
                    <a:pt x="978" y="709"/>
                    <a:pt x="969" y="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43"/>
            <p:cNvSpPr/>
            <p:nvPr/>
          </p:nvSpPr>
          <p:spPr>
            <a:xfrm>
              <a:off x="5760767" y="1498598"/>
              <a:ext cx="89506" cy="295319"/>
            </a:xfrm>
            <a:custGeom>
              <a:avLst/>
              <a:gdLst/>
              <a:ahLst/>
              <a:cxnLst/>
              <a:rect l="l" t="t" r="r" b="b"/>
              <a:pathLst>
                <a:path w="177" h="584" extrusionOk="0">
                  <a:moveTo>
                    <a:pt x="161" y="76"/>
                  </a:moveTo>
                  <a:lnTo>
                    <a:pt x="103" y="76"/>
                  </a:lnTo>
                  <a:lnTo>
                    <a:pt x="103" y="16"/>
                  </a:lnTo>
                  <a:cubicBezTo>
                    <a:pt x="103" y="7"/>
                    <a:pt x="96" y="0"/>
                    <a:pt x="87" y="0"/>
                  </a:cubicBezTo>
                  <a:cubicBezTo>
                    <a:pt x="78" y="0"/>
                    <a:pt x="71" y="7"/>
                    <a:pt x="71" y="16"/>
                  </a:cubicBezTo>
                  <a:lnTo>
                    <a:pt x="71" y="76"/>
                  </a:lnTo>
                  <a:lnTo>
                    <a:pt x="17" y="76"/>
                  </a:lnTo>
                  <a:cubicBezTo>
                    <a:pt x="8" y="76"/>
                    <a:pt x="0" y="83"/>
                    <a:pt x="0" y="92"/>
                  </a:cubicBezTo>
                  <a:lnTo>
                    <a:pt x="0" y="177"/>
                  </a:lnTo>
                  <a:cubicBezTo>
                    <a:pt x="0" y="186"/>
                    <a:pt x="8" y="193"/>
                    <a:pt x="17" y="193"/>
                  </a:cubicBezTo>
                  <a:cubicBezTo>
                    <a:pt x="26" y="193"/>
                    <a:pt x="33" y="186"/>
                    <a:pt x="33" y="177"/>
                  </a:cubicBezTo>
                  <a:lnTo>
                    <a:pt x="33" y="108"/>
                  </a:lnTo>
                  <a:lnTo>
                    <a:pt x="144" y="108"/>
                  </a:lnTo>
                  <a:lnTo>
                    <a:pt x="144" y="354"/>
                  </a:lnTo>
                  <a:lnTo>
                    <a:pt x="33" y="354"/>
                  </a:lnTo>
                  <a:lnTo>
                    <a:pt x="33" y="242"/>
                  </a:lnTo>
                  <a:cubicBezTo>
                    <a:pt x="33" y="233"/>
                    <a:pt x="26" y="226"/>
                    <a:pt x="17" y="226"/>
                  </a:cubicBezTo>
                  <a:cubicBezTo>
                    <a:pt x="8" y="226"/>
                    <a:pt x="0" y="233"/>
                    <a:pt x="0" y="242"/>
                  </a:cubicBezTo>
                  <a:lnTo>
                    <a:pt x="0" y="370"/>
                  </a:lnTo>
                  <a:cubicBezTo>
                    <a:pt x="0" y="379"/>
                    <a:pt x="8" y="386"/>
                    <a:pt x="17" y="386"/>
                  </a:cubicBezTo>
                  <a:lnTo>
                    <a:pt x="71" y="386"/>
                  </a:lnTo>
                  <a:lnTo>
                    <a:pt x="71" y="567"/>
                  </a:lnTo>
                  <a:cubicBezTo>
                    <a:pt x="71" y="576"/>
                    <a:pt x="78" y="584"/>
                    <a:pt x="87" y="584"/>
                  </a:cubicBezTo>
                  <a:cubicBezTo>
                    <a:pt x="96" y="584"/>
                    <a:pt x="103" y="576"/>
                    <a:pt x="103" y="567"/>
                  </a:cubicBezTo>
                  <a:lnTo>
                    <a:pt x="103" y="386"/>
                  </a:lnTo>
                  <a:lnTo>
                    <a:pt x="161" y="386"/>
                  </a:lnTo>
                  <a:cubicBezTo>
                    <a:pt x="170" y="386"/>
                    <a:pt x="177" y="379"/>
                    <a:pt x="177" y="370"/>
                  </a:cubicBezTo>
                  <a:lnTo>
                    <a:pt x="177" y="92"/>
                  </a:lnTo>
                  <a:cubicBezTo>
                    <a:pt x="177" y="83"/>
                    <a:pt x="170" y="76"/>
                    <a:pt x="161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43"/>
            <p:cNvSpPr/>
            <p:nvPr/>
          </p:nvSpPr>
          <p:spPr>
            <a:xfrm>
              <a:off x="5628277" y="1498598"/>
              <a:ext cx="89506" cy="295319"/>
            </a:xfrm>
            <a:custGeom>
              <a:avLst/>
              <a:gdLst/>
              <a:ahLst/>
              <a:cxnLst/>
              <a:rect l="l" t="t" r="r" b="b"/>
              <a:pathLst>
                <a:path w="177" h="584" extrusionOk="0">
                  <a:moveTo>
                    <a:pt x="144" y="484"/>
                  </a:moveTo>
                  <a:lnTo>
                    <a:pt x="33" y="484"/>
                  </a:lnTo>
                  <a:lnTo>
                    <a:pt x="33" y="239"/>
                  </a:lnTo>
                  <a:lnTo>
                    <a:pt x="144" y="239"/>
                  </a:lnTo>
                  <a:lnTo>
                    <a:pt x="144" y="484"/>
                  </a:lnTo>
                  <a:moveTo>
                    <a:pt x="160" y="206"/>
                  </a:moveTo>
                  <a:lnTo>
                    <a:pt x="103" y="206"/>
                  </a:lnTo>
                  <a:lnTo>
                    <a:pt x="103" y="16"/>
                  </a:lnTo>
                  <a:cubicBezTo>
                    <a:pt x="103" y="7"/>
                    <a:pt x="95" y="0"/>
                    <a:pt x="86" y="0"/>
                  </a:cubicBezTo>
                  <a:cubicBezTo>
                    <a:pt x="77" y="0"/>
                    <a:pt x="70" y="7"/>
                    <a:pt x="70" y="16"/>
                  </a:cubicBezTo>
                  <a:lnTo>
                    <a:pt x="70" y="206"/>
                  </a:lnTo>
                  <a:lnTo>
                    <a:pt x="16" y="206"/>
                  </a:lnTo>
                  <a:cubicBezTo>
                    <a:pt x="7" y="206"/>
                    <a:pt x="0" y="213"/>
                    <a:pt x="0" y="222"/>
                  </a:cubicBezTo>
                  <a:lnTo>
                    <a:pt x="0" y="500"/>
                  </a:lnTo>
                  <a:cubicBezTo>
                    <a:pt x="0" y="509"/>
                    <a:pt x="7" y="516"/>
                    <a:pt x="16" y="516"/>
                  </a:cubicBezTo>
                  <a:lnTo>
                    <a:pt x="70" y="516"/>
                  </a:lnTo>
                  <a:lnTo>
                    <a:pt x="70" y="567"/>
                  </a:lnTo>
                  <a:cubicBezTo>
                    <a:pt x="70" y="576"/>
                    <a:pt x="77" y="584"/>
                    <a:pt x="86" y="584"/>
                  </a:cubicBezTo>
                  <a:cubicBezTo>
                    <a:pt x="95" y="584"/>
                    <a:pt x="103" y="576"/>
                    <a:pt x="103" y="567"/>
                  </a:cubicBezTo>
                  <a:lnTo>
                    <a:pt x="103" y="516"/>
                  </a:lnTo>
                  <a:lnTo>
                    <a:pt x="160" y="516"/>
                  </a:lnTo>
                  <a:cubicBezTo>
                    <a:pt x="169" y="516"/>
                    <a:pt x="177" y="509"/>
                    <a:pt x="177" y="500"/>
                  </a:cubicBezTo>
                  <a:lnTo>
                    <a:pt x="177" y="222"/>
                  </a:lnTo>
                  <a:cubicBezTo>
                    <a:pt x="177" y="213"/>
                    <a:pt x="169" y="206"/>
                    <a:pt x="160" y="2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43"/>
            <p:cNvSpPr/>
            <p:nvPr/>
          </p:nvSpPr>
          <p:spPr>
            <a:xfrm>
              <a:off x="5495787" y="1498598"/>
              <a:ext cx="89001" cy="295319"/>
            </a:xfrm>
            <a:custGeom>
              <a:avLst/>
              <a:gdLst/>
              <a:ahLst/>
              <a:cxnLst/>
              <a:rect l="l" t="t" r="r" b="b"/>
              <a:pathLst>
                <a:path w="176" h="584" extrusionOk="0">
                  <a:moveTo>
                    <a:pt x="160" y="137"/>
                  </a:moveTo>
                  <a:lnTo>
                    <a:pt x="102" y="137"/>
                  </a:lnTo>
                  <a:lnTo>
                    <a:pt x="102" y="16"/>
                  </a:lnTo>
                  <a:cubicBezTo>
                    <a:pt x="102" y="7"/>
                    <a:pt x="95" y="0"/>
                    <a:pt x="86" y="0"/>
                  </a:cubicBezTo>
                  <a:cubicBezTo>
                    <a:pt x="77" y="0"/>
                    <a:pt x="70" y="7"/>
                    <a:pt x="70" y="16"/>
                  </a:cubicBezTo>
                  <a:lnTo>
                    <a:pt x="70" y="137"/>
                  </a:lnTo>
                  <a:lnTo>
                    <a:pt x="16" y="137"/>
                  </a:lnTo>
                  <a:cubicBezTo>
                    <a:pt x="7" y="137"/>
                    <a:pt x="0" y="144"/>
                    <a:pt x="0" y="153"/>
                  </a:cubicBezTo>
                  <a:lnTo>
                    <a:pt x="0" y="285"/>
                  </a:lnTo>
                  <a:cubicBezTo>
                    <a:pt x="0" y="294"/>
                    <a:pt x="7" y="302"/>
                    <a:pt x="16" y="302"/>
                  </a:cubicBezTo>
                  <a:cubicBezTo>
                    <a:pt x="25" y="302"/>
                    <a:pt x="32" y="294"/>
                    <a:pt x="32" y="285"/>
                  </a:cubicBezTo>
                  <a:lnTo>
                    <a:pt x="32" y="169"/>
                  </a:lnTo>
                  <a:lnTo>
                    <a:pt x="144" y="169"/>
                  </a:lnTo>
                  <a:lnTo>
                    <a:pt x="144" y="414"/>
                  </a:lnTo>
                  <a:lnTo>
                    <a:pt x="32" y="414"/>
                  </a:lnTo>
                  <a:lnTo>
                    <a:pt x="32" y="350"/>
                  </a:lnTo>
                  <a:cubicBezTo>
                    <a:pt x="32" y="341"/>
                    <a:pt x="25" y="334"/>
                    <a:pt x="16" y="334"/>
                  </a:cubicBezTo>
                  <a:cubicBezTo>
                    <a:pt x="7" y="334"/>
                    <a:pt x="0" y="341"/>
                    <a:pt x="0" y="350"/>
                  </a:cubicBezTo>
                  <a:lnTo>
                    <a:pt x="0" y="431"/>
                  </a:lnTo>
                  <a:cubicBezTo>
                    <a:pt x="0" y="440"/>
                    <a:pt x="7" y="447"/>
                    <a:pt x="16" y="447"/>
                  </a:cubicBezTo>
                  <a:lnTo>
                    <a:pt x="70" y="447"/>
                  </a:lnTo>
                  <a:lnTo>
                    <a:pt x="70" y="567"/>
                  </a:lnTo>
                  <a:cubicBezTo>
                    <a:pt x="70" y="576"/>
                    <a:pt x="77" y="584"/>
                    <a:pt x="86" y="584"/>
                  </a:cubicBezTo>
                  <a:cubicBezTo>
                    <a:pt x="95" y="584"/>
                    <a:pt x="102" y="576"/>
                    <a:pt x="102" y="567"/>
                  </a:cubicBezTo>
                  <a:lnTo>
                    <a:pt x="102" y="447"/>
                  </a:lnTo>
                  <a:lnTo>
                    <a:pt x="160" y="447"/>
                  </a:lnTo>
                  <a:cubicBezTo>
                    <a:pt x="169" y="447"/>
                    <a:pt x="176" y="440"/>
                    <a:pt x="176" y="431"/>
                  </a:cubicBezTo>
                  <a:lnTo>
                    <a:pt x="176" y="153"/>
                  </a:lnTo>
                  <a:cubicBezTo>
                    <a:pt x="176" y="144"/>
                    <a:pt x="169" y="137"/>
                    <a:pt x="160" y="1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2" name="Google Shape;3542;p43"/>
          <p:cNvGrpSpPr/>
          <p:nvPr/>
        </p:nvGrpSpPr>
        <p:grpSpPr>
          <a:xfrm>
            <a:off x="4774538" y="1521792"/>
            <a:ext cx="498605" cy="499109"/>
            <a:chOff x="6133963" y="1381279"/>
            <a:chExt cx="498605" cy="499109"/>
          </a:xfrm>
        </p:grpSpPr>
        <p:sp>
          <p:nvSpPr>
            <p:cNvPr id="3543" name="Google Shape;3543;p43"/>
            <p:cNvSpPr/>
            <p:nvPr/>
          </p:nvSpPr>
          <p:spPr>
            <a:xfrm>
              <a:off x="6133963" y="1381279"/>
              <a:ext cx="16688" cy="107205"/>
            </a:xfrm>
            <a:custGeom>
              <a:avLst/>
              <a:gdLst/>
              <a:ahLst/>
              <a:cxnLst/>
              <a:rect l="l" t="t" r="r" b="b"/>
              <a:pathLst>
                <a:path w="33" h="212" extrusionOk="0">
                  <a:moveTo>
                    <a:pt x="17" y="0"/>
                  </a:moveTo>
                  <a:cubicBezTo>
                    <a:pt x="8" y="0"/>
                    <a:pt x="0" y="7"/>
                    <a:pt x="0" y="16"/>
                  </a:cubicBezTo>
                  <a:lnTo>
                    <a:pt x="0" y="196"/>
                  </a:lnTo>
                  <a:cubicBezTo>
                    <a:pt x="0" y="205"/>
                    <a:pt x="8" y="212"/>
                    <a:pt x="17" y="212"/>
                  </a:cubicBezTo>
                  <a:cubicBezTo>
                    <a:pt x="26" y="212"/>
                    <a:pt x="33" y="205"/>
                    <a:pt x="33" y="196"/>
                  </a:cubicBezTo>
                  <a:lnTo>
                    <a:pt x="33" y="16"/>
                  </a:lnTo>
                  <a:cubicBezTo>
                    <a:pt x="33" y="7"/>
                    <a:pt x="26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1300" rIns="90000" bIns="31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43"/>
            <p:cNvSpPr/>
            <p:nvPr/>
          </p:nvSpPr>
          <p:spPr>
            <a:xfrm>
              <a:off x="6133963" y="1465729"/>
              <a:ext cx="498605" cy="414660"/>
            </a:xfrm>
            <a:custGeom>
              <a:avLst/>
              <a:gdLst/>
              <a:ahLst/>
              <a:cxnLst/>
              <a:rect l="l" t="t" r="r" b="b"/>
              <a:pathLst>
                <a:path w="986" h="820" extrusionOk="0">
                  <a:moveTo>
                    <a:pt x="555" y="787"/>
                  </a:moveTo>
                  <a:lnTo>
                    <a:pt x="440" y="787"/>
                  </a:lnTo>
                  <a:lnTo>
                    <a:pt x="440" y="492"/>
                  </a:lnTo>
                  <a:lnTo>
                    <a:pt x="498" y="428"/>
                  </a:lnTo>
                  <a:lnTo>
                    <a:pt x="555" y="492"/>
                  </a:lnTo>
                  <a:lnTo>
                    <a:pt x="555" y="787"/>
                  </a:lnTo>
                  <a:moveTo>
                    <a:pt x="969" y="787"/>
                  </a:moveTo>
                  <a:lnTo>
                    <a:pt x="861" y="787"/>
                  </a:lnTo>
                  <a:lnTo>
                    <a:pt x="861" y="97"/>
                  </a:lnTo>
                  <a:cubicBezTo>
                    <a:pt x="861" y="93"/>
                    <a:pt x="859" y="89"/>
                    <a:pt x="857" y="86"/>
                  </a:cubicBezTo>
                  <a:lnTo>
                    <a:pt x="783" y="5"/>
                  </a:lnTo>
                  <a:cubicBezTo>
                    <a:pt x="780" y="1"/>
                    <a:pt x="775" y="0"/>
                    <a:pt x="771" y="0"/>
                  </a:cubicBezTo>
                  <a:cubicBezTo>
                    <a:pt x="766" y="0"/>
                    <a:pt x="762" y="1"/>
                    <a:pt x="759" y="5"/>
                  </a:cubicBezTo>
                  <a:lnTo>
                    <a:pt x="685" y="86"/>
                  </a:lnTo>
                  <a:cubicBezTo>
                    <a:pt x="682" y="89"/>
                    <a:pt x="681" y="93"/>
                    <a:pt x="681" y="97"/>
                  </a:cubicBezTo>
                  <a:lnTo>
                    <a:pt x="681" y="259"/>
                  </a:lnTo>
                  <a:cubicBezTo>
                    <a:pt x="681" y="268"/>
                    <a:pt x="688" y="275"/>
                    <a:pt x="697" y="275"/>
                  </a:cubicBezTo>
                  <a:cubicBezTo>
                    <a:pt x="706" y="275"/>
                    <a:pt x="713" y="268"/>
                    <a:pt x="713" y="259"/>
                  </a:cubicBezTo>
                  <a:lnTo>
                    <a:pt x="713" y="104"/>
                  </a:lnTo>
                  <a:lnTo>
                    <a:pt x="771" y="40"/>
                  </a:lnTo>
                  <a:lnTo>
                    <a:pt x="828" y="104"/>
                  </a:lnTo>
                  <a:lnTo>
                    <a:pt x="828" y="787"/>
                  </a:lnTo>
                  <a:lnTo>
                    <a:pt x="713" y="787"/>
                  </a:lnTo>
                  <a:lnTo>
                    <a:pt x="713" y="325"/>
                  </a:lnTo>
                  <a:cubicBezTo>
                    <a:pt x="713" y="316"/>
                    <a:pt x="706" y="308"/>
                    <a:pt x="697" y="308"/>
                  </a:cubicBezTo>
                  <a:cubicBezTo>
                    <a:pt x="688" y="308"/>
                    <a:pt x="681" y="316"/>
                    <a:pt x="681" y="325"/>
                  </a:cubicBezTo>
                  <a:lnTo>
                    <a:pt x="681" y="787"/>
                  </a:lnTo>
                  <a:lnTo>
                    <a:pt x="588" y="787"/>
                  </a:lnTo>
                  <a:lnTo>
                    <a:pt x="588" y="486"/>
                  </a:lnTo>
                  <a:cubicBezTo>
                    <a:pt x="588" y="482"/>
                    <a:pt x="586" y="478"/>
                    <a:pt x="584" y="475"/>
                  </a:cubicBezTo>
                  <a:lnTo>
                    <a:pt x="510" y="393"/>
                  </a:lnTo>
                  <a:cubicBezTo>
                    <a:pt x="507" y="390"/>
                    <a:pt x="502" y="388"/>
                    <a:pt x="498" y="388"/>
                  </a:cubicBezTo>
                  <a:cubicBezTo>
                    <a:pt x="493" y="388"/>
                    <a:pt x="489" y="390"/>
                    <a:pt x="486" y="393"/>
                  </a:cubicBezTo>
                  <a:lnTo>
                    <a:pt x="412" y="475"/>
                  </a:lnTo>
                  <a:cubicBezTo>
                    <a:pt x="409" y="478"/>
                    <a:pt x="408" y="482"/>
                    <a:pt x="408" y="486"/>
                  </a:cubicBezTo>
                  <a:lnTo>
                    <a:pt x="408" y="787"/>
                  </a:lnTo>
                  <a:lnTo>
                    <a:pt x="315" y="787"/>
                  </a:lnTo>
                  <a:lnTo>
                    <a:pt x="315" y="327"/>
                  </a:lnTo>
                  <a:cubicBezTo>
                    <a:pt x="315" y="323"/>
                    <a:pt x="313" y="319"/>
                    <a:pt x="311" y="316"/>
                  </a:cubicBezTo>
                  <a:lnTo>
                    <a:pt x="237" y="235"/>
                  </a:lnTo>
                  <a:cubicBezTo>
                    <a:pt x="234" y="231"/>
                    <a:pt x="229" y="229"/>
                    <a:pt x="225" y="229"/>
                  </a:cubicBezTo>
                  <a:cubicBezTo>
                    <a:pt x="220" y="229"/>
                    <a:pt x="216" y="231"/>
                    <a:pt x="213" y="235"/>
                  </a:cubicBezTo>
                  <a:lnTo>
                    <a:pt x="139" y="316"/>
                  </a:lnTo>
                  <a:cubicBezTo>
                    <a:pt x="136" y="319"/>
                    <a:pt x="135" y="323"/>
                    <a:pt x="135" y="327"/>
                  </a:cubicBezTo>
                  <a:lnTo>
                    <a:pt x="135" y="449"/>
                  </a:lnTo>
                  <a:cubicBezTo>
                    <a:pt x="135" y="458"/>
                    <a:pt x="142" y="465"/>
                    <a:pt x="151" y="465"/>
                  </a:cubicBezTo>
                  <a:cubicBezTo>
                    <a:pt x="160" y="465"/>
                    <a:pt x="167" y="458"/>
                    <a:pt x="167" y="449"/>
                  </a:cubicBezTo>
                  <a:lnTo>
                    <a:pt x="167" y="333"/>
                  </a:lnTo>
                  <a:lnTo>
                    <a:pt x="225" y="270"/>
                  </a:lnTo>
                  <a:lnTo>
                    <a:pt x="282" y="333"/>
                  </a:lnTo>
                  <a:lnTo>
                    <a:pt x="282" y="787"/>
                  </a:lnTo>
                  <a:lnTo>
                    <a:pt x="167" y="787"/>
                  </a:lnTo>
                  <a:lnTo>
                    <a:pt x="167" y="514"/>
                  </a:lnTo>
                  <a:cubicBezTo>
                    <a:pt x="167" y="505"/>
                    <a:pt x="160" y="498"/>
                    <a:pt x="151" y="498"/>
                  </a:cubicBezTo>
                  <a:cubicBezTo>
                    <a:pt x="142" y="498"/>
                    <a:pt x="135" y="505"/>
                    <a:pt x="135" y="514"/>
                  </a:cubicBezTo>
                  <a:lnTo>
                    <a:pt x="135" y="787"/>
                  </a:lnTo>
                  <a:lnTo>
                    <a:pt x="33" y="787"/>
                  </a:lnTo>
                  <a:lnTo>
                    <a:pt x="33" y="94"/>
                  </a:lnTo>
                  <a:cubicBezTo>
                    <a:pt x="33" y="85"/>
                    <a:pt x="26" y="78"/>
                    <a:pt x="17" y="78"/>
                  </a:cubicBezTo>
                  <a:cubicBezTo>
                    <a:pt x="8" y="78"/>
                    <a:pt x="0" y="85"/>
                    <a:pt x="0" y="94"/>
                  </a:cubicBezTo>
                  <a:lnTo>
                    <a:pt x="0" y="804"/>
                  </a:lnTo>
                  <a:cubicBezTo>
                    <a:pt x="0" y="813"/>
                    <a:pt x="8" y="820"/>
                    <a:pt x="17" y="820"/>
                  </a:cubicBezTo>
                  <a:lnTo>
                    <a:pt x="151" y="820"/>
                  </a:lnTo>
                  <a:lnTo>
                    <a:pt x="299" y="820"/>
                  </a:lnTo>
                  <a:lnTo>
                    <a:pt x="424" y="820"/>
                  </a:lnTo>
                  <a:lnTo>
                    <a:pt x="572" y="820"/>
                  </a:lnTo>
                  <a:lnTo>
                    <a:pt x="697" y="820"/>
                  </a:lnTo>
                  <a:lnTo>
                    <a:pt x="844" y="820"/>
                  </a:lnTo>
                  <a:lnTo>
                    <a:pt x="969" y="820"/>
                  </a:lnTo>
                  <a:cubicBezTo>
                    <a:pt x="978" y="820"/>
                    <a:pt x="986" y="813"/>
                    <a:pt x="986" y="804"/>
                  </a:cubicBezTo>
                  <a:cubicBezTo>
                    <a:pt x="986" y="795"/>
                    <a:pt x="978" y="787"/>
                    <a:pt x="969" y="7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5" name="Google Shape;3545;p43"/>
          <p:cNvGrpSpPr/>
          <p:nvPr/>
        </p:nvGrpSpPr>
        <p:grpSpPr>
          <a:xfrm>
            <a:off x="4774806" y="3148218"/>
            <a:ext cx="498100" cy="499615"/>
            <a:chOff x="6811581" y="1369143"/>
            <a:chExt cx="498100" cy="499615"/>
          </a:xfrm>
        </p:grpSpPr>
        <p:sp>
          <p:nvSpPr>
            <p:cNvPr id="3546" name="Google Shape;3546;p43"/>
            <p:cNvSpPr/>
            <p:nvPr/>
          </p:nvSpPr>
          <p:spPr>
            <a:xfrm>
              <a:off x="6811581" y="1369143"/>
              <a:ext cx="16688" cy="107710"/>
            </a:xfrm>
            <a:custGeom>
              <a:avLst/>
              <a:gdLst/>
              <a:ahLst/>
              <a:cxnLst/>
              <a:rect l="l" t="t" r="r" b="b"/>
              <a:pathLst>
                <a:path w="33" h="213" extrusionOk="0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197"/>
                  </a:lnTo>
                  <a:cubicBezTo>
                    <a:pt x="0" y="206"/>
                    <a:pt x="8" y="213"/>
                    <a:pt x="17" y="213"/>
                  </a:cubicBezTo>
                  <a:cubicBezTo>
                    <a:pt x="26" y="213"/>
                    <a:pt x="33" y="206"/>
                    <a:pt x="33" y="197"/>
                  </a:cubicBezTo>
                  <a:lnTo>
                    <a:pt x="33" y="17"/>
                  </a:lnTo>
                  <a:cubicBezTo>
                    <a:pt x="33" y="8"/>
                    <a:pt x="26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43"/>
            <p:cNvSpPr/>
            <p:nvPr/>
          </p:nvSpPr>
          <p:spPr>
            <a:xfrm>
              <a:off x="6811581" y="1478876"/>
              <a:ext cx="498100" cy="389881"/>
            </a:xfrm>
            <a:custGeom>
              <a:avLst/>
              <a:gdLst/>
              <a:ahLst/>
              <a:cxnLst/>
              <a:rect l="l" t="t" r="r" b="b"/>
              <a:pathLst>
                <a:path w="985" h="771" extrusionOk="0">
                  <a:moveTo>
                    <a:pt x="553" y="738"/>
                  </a:moveTo>
                  <a:lnTo>
                    <a:pt x="442" y="738"/>
                  </a:lnTo>
                  <a:lnTo>
                    <a:pt x="442" y="195"/>
                  </a:lnTo>
                  <a:lnTo>
                    <a:pt x="553" y="195"/>
                  </a:lnTo>
                  <a:lnTo>
                    <a:pt x="553" y="738"/>
                  </a:lnTo>
                  <a:moveTo>
                    <a:pt x="969" y="738"/>
                  </a:moveTo>
                  <a:lnTo>
                    <a:pt x="848" y="738"/>
                  </a:lnTo>
                  <a:lnTo>
                    <a:pt x="848" y="17"/>
                  </a:lnTo>
                  <a:cubicBezTo>
                    <a:pt x="848" y="8"/>
                    <a:pt x="841" y="0"/>
                    <a:pt x="832" y="0"/>
                  </a:cubicBezTo>
                  <a:lnTo>
                    <a:pt x="688" y="0"/>
                  </a:lnTo>
                  <a:cubicBezTo>
                    <a:pt x="679" y="0"/>
                    <a:pt x="672" y="8"/>
                    <a:pt x="672" y="17"/>
                  </a:cubicBezTo>
                  <a:lnTo>
                    <a:pt x="672" y="201"/>
                  </a:lnTo>
                  <a:cubicBezTo>
                    <a:pt x="672" y="210"/>
                    <a:pt x="679" y="217"/>
                    <a:pt x="688" y="217"/>
                  </a:cubicBezTo>
                  <a:cubicBezTo>
                    <a:pt x="697" y="217"/>
                    <a:pt x="704" y="210"/>
                    <a:pt x="704" y="201"/>
                  </a:cubicBezTo>
                  <a:lnTo>
                    <a:pt x="704" y="33"/>
                  </a:lnTo>
                  <a:lnTo>
                    <a:pt x="816" y="33"/>
                  </a:lnTo>
                  <a:lnTo>
                    <a:pt x="816" y="738"/>
                  </a:lnTo>
                  <a:lnTo>
                    <a:pt x="704" y="738"/>
                  </a:lnTo>
                  <a:lnTo>
                    <a:pt x="704" y="266"/>
                  </a:lnTo>
                  <a:cubicBezTo>
                    <a:pt x="704" y="257"/>
                    <a:pt x="697" y="250"/>
                    <a:pt x="688" y="250"/>
                  </a:cubicBezTo>
                  <a:cubicBezTo>
                    <a:pt x="679" y="250"/>
                    <a:pt x="672" y="257"/>
                    <a:pt x="672" y="266"/>
                  </a:cubicBezTo>
                  <a:lnTo>
                    <a:pt x="672" y="738"/>
                  </a:lnTo>
                  <a:lnTo>
                    <a:pt x="586" y="738"/>
                  </a:lnTo>
                  <a:lnTo>
                    <a:pt x="586" y="179"/>
                  </a:lnTo>
                  <a:cubicBezTo>
                    <a:pt x="586" y="170"/>
                    <a:pt x="579" y="162"/>
                    <a:pt x="570" y="162"/>
                  </a:cubicBezTo>
                  <a:lnTo>
                    <a:pt x="426" y="162"/>
                  </a:lnTo>
                  <a:cubicBezTo>
                    <a:pt x="417" y="162"/>
                    <a:pt x="409" y="170"/>
                    <a:pt x="409" y="179"/>
                  </a:cubicBezTo>
                  <a:lnTo>
                    <a:pt x="409" y="738"/>
                  </a:lnTo>
                  <a:lnTo>
                    <a:pt x="324" y="738"/>
                  </a:lnTo>
                  <a:lnTo>
                    <a:pt x="324" y="358"/>
                  </a:lnTo>
                  <a:cubicBezTo>
                    <a:pt x="324" y="349"/>
                    <a:pt x="316" y="342"/>
                    <a:pt x="307" y="342"/>
                  </a:cubicBezTo>
                  <a:lnTo>
                    <a:pt x="163" y="342"/>
                  </a:lnTo>
                  <a:cubicBezTo>
                    <a:pt x="154" y="342"/>
                    <a:pt x="147" y="349"/>
                    <a:pt x="147" y="358"/>
                  </a:cubicBezTo>
                  <a:lnTo>
                    <a:pt x="147" y="570"/>
                  </a:lnTo>
                  <a:cubicBezTo>
                    <a:pt x="147" y="579"/>
                    <a:pt x="154" y="586"/>
                    <a:pt x="163" y="586"/>
                  </a:cubicBezTo>
                  <a:cubicBezTo>
                    <a:pt x="172" y="586"/>
                    <a:pt x="180" y="579"/>
                    <a:pt x="180" y="570"/>
                  </a:cubicBezTo>
                  <a:lnTo>
                    <a:pt x="180" y="375"/>
                  </a:lnTo>
                  <a:lnTo>
                    <a:pt x="291" y="375"/>
                  </a:lnTo>
                  <a:lnTo>
                    <a:pt x="291" y="738"/>
                  </a:lnTo>
                  <a:lnTo>
                    <a:pt x="180" y="738"/>
                  </a:lnTo>
                  <a:lnTo>
                    <a:pt x="180" y="635"/>
                  </a:lnTo>
                  <a:cubicBezTo>
                    <a:pt x="180" y="626"/>
                    <a:pt x="172" y="619"/>
                    <a:pt x="163" y="619"/>
                  </a:cubicBezTo>
                  <a:cubicBezTo>
                    <a:pt x="154" y="619"/>
                    <a:pt x="147" y="626"/>
                    <a:pt x="147" y="635"/>
                  </a:cubicBezTo>
                  <a:lnTo>
                    <a:pt x="147" y="738"/>
                  </a:lnTo>
                  <a:lnTo>
                    <a:pt x="33" y="738"/>
                  </a:lnTo>
                  <a:lnTo>
                    <a:pt x="33" y="45"/>
                  </a:lnTo>
                  <a:cubicBezTo>
                    <a:pt x="33" y="36"/>
                    <a:pt x="26" y="29"/>
                    <a:pt x="17" y="29"/>
                  </a:cubicBezTo>
                  <a:cubicBezTo>
                    <a:pt x="8" y="29"/>
                    <a:pt x="0" y="36"/>
                    <a:pt x="0" y="45"/>
                  </a:cubicBezTo>
                  <a:lnTo>
                    <a:pt x="0" y="755"/>
                  </a:lnTo>
                  <a:cubicBezTo>
                    <a:pt x="0" y="763"/>
                    <a:pt x="8" y="771"/>
                    <a:pt x="17" y="771"/>
                  </a:cubicBezTo>
                  <a:lnTo>
                    <a:pt x="163" y="771"/>
                  </a:lnTo>
                  <a:lnTo>
                    <a:pt x="307" y="771"/>
                  </a:lnTo>
                  <a:lnTo>
                    <a:pt x="426" y="771"/>
                  </a:lnTo>
                  <a:lnTo>
                    <a:pt x="570" y="771"/>
                  </a:lnTo>
                  <a:lnTo>
                    <a:pt x="688" y="771"/>
                  </a:lnTo>
                  <a:lnTo>
                    <a:pt x="832" y="771"/>
                  </a:lnTo>
                  <a:lnTo>
                    <a:pt x="969" y="771"/>
                  </a:lnTo>
                  <a:cubicBezTo>
                    <a:pt x="978" y="771"/>
                    <a:pt x="985" y="763"/>
                    <a:pt x="985" y="755"/>
                  </a:cubicBezTo>
                  <a:cubicBezTo>
                    <a:pt x="985" y="746"/>
                    <a:pt x="978" y="738"/>
                    <a:pt x="969" y="7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40"/>
          <p:cNvSpPr txBox="1">
            <a:spLocks noGrp="1"/>
          </p:cNvSpPr>
          <p:nvPr>
            <p:ph type="title"/>
          </p:nvPr>
        </p:nvSpPr>
        <p:spPr>
          <a:xfrm>
            <a:off x="2244915" y="476287"/>
            <a:ext cx="36322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HIGHEST SALES</a:t>
            </a:r>
            <a:endParaRPr dirty="0"/>
          </a:p>
        </p:txBody>
      </p:sp>
      <p:sp>
        <p:nvSpPr>
          <p:cNvPr id="3487" name="Google Shape;3487;p40"/>
          <p:cNvSpPr txBox="1">
            <a:spLocks noGrp="1"/>
          </p:cNvSpPr>
          <p:nvPr>
            <p:ph type="subTitle" idx="1"/>
          </p:nvPr>
        </p:nvSpPr>
        <p:spPr>
          <a:xfrm>
            <a:off x="1008186" y="1247008"/>
            <a:ext cx="6812588" cy="22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A17E7-5F5E-8C0A-7E44-2317FF9B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572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B55423-3865-2739-5A9A-B5BDE4396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22" y="1172309"/>
            <a:ext cx="5310947" cy="33059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C6283-59B5-AAB8-E3C9-86D307A03ABF}"/>
              </a:ext>
            </a:extLst>
          </p:cNvPr>
          <p:cNvSpPr txBox="1"/>
          <p:nvPr/>
        </p:nvSpPr>
        <p:spPr>
          <a:xfrm>
            <a:off x="6064738" y="172916"/>
            <a:ext cx="20710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analysis reveals that sales are highest in distinct regions, with each area exhibiting varying levels of consumer demand. 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By pinpointing these top-performing regions, businesses can tailor their marketing efforts and distribution strategies to capitalize on these lucrative markets.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chemeClr val="tx1"/>
                </a:solidFill>
                <a:latin typeface="Söhne"/>
              </a:rPr>
              <a:t>Sub – Sahara Africa is ranked first with most sales compared to other area.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40"/>
          <p:cNvSpPr txBox="1">
            <a:spLocks noGrp="1"/>
          </p:cNvSpPr>
          <p:nvPr>
            <p:ph type="title"/>
          </p:nvPr>
        </p:nvSpPr>
        <p:spPr>
          <a:xfrm>
            <a:off x="138668" y="23519"/>
            <a:ext cx="7176532" cy="675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5 CATEGORIES SALES</a:t>
            </a:r>
            <a:endParaRPr dirty="0"/>
          </a:p>
        </p:txBody>
      </p:sp>
      <p:sp>
        <p:nvSpPr>
          <p:cNvPr id="3487" name="Google Shape;3487;p40"/>
          <p:cNvSpPr txBox="1">
            <a:spLocks noGrp="1"/>
          </p:cNvSpPr>
          <p:nvPr>
            <p:ph type="subTitle" idx="1"/>
          </p:nvPr>
        </p:nvSpPr>
        <p:spPr>
          <a:xfrm>
            <a:off x="1008186" y="1247008"/>
            <a:ext cx="6812588" cy="22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A17E7-5F5E-8C0A-7E44-2317FF9B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572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C6283-59B5-AAB8-E3C9-86D307A03ABF}"/>
              </a:ext>
            </a:extLst>
          </p:cNvPr>
          <p:cNvSpPr txBox="1"/>
          <p:nvPr/>
        </p:nvSpPr>
        <p:spPr>
          <a:xfrm>
            <a:off x="602166" y="1270525"/>
            <a:ext cx="2672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data highlights the top five categories driving sales, showcasing diverse consumer preferences across product segments.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Understanding these leading categories empowers businesses to focus resources on high-demand areas and optimize their product offerings for maximum profitability.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527A3F-F31A-B6AA-E810-737D3537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16" y="1023815"/>
            <a:ext cx="4360984" cy="378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" name="Google Shape;3776;p48"/>
          <p:cNvSpPr txBox="1">
            <a:spLocks noGrp="1"/>
          </p:cNvSpPr>
          <p:nvPr>
            <p:ph type="title"/>
          </p:nvPr>
        </p:nvSpPr>
        <p:spPr>
          <a:xfrm>
            <a:off x="861453" y="434403"/>
            <a:ext cx="3848400" cy="9461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PROFIT PORTFOLIO</a:t>
            </a:r>
            <a:endParaRPr dirty="0"/>
          </a:p>
        </p:txBody>
      </p:sp>
      <p:sp>
        <p:nvSpPr>
          <p:cNvPr id="3777" name="Google Shape;3777;p48"/>
          <p:cNvSpPr txBox="1">
            <a:spLocks noGrp="1"/>
          </p:cNvSpPr>
          <p:nvPr>
            <p:ph type="subTitle" idx="1"/>
          </p:nvPr>
        </p:nvSpPr>
        <p:spPr>
          <a:xfrm>
            <a:off x="414450" y="4127066"/>
            <a:ext cx="7561457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our profits say to us!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Profits have been in a continuos sideway trend decreasing in the past years.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this tells us that the customers are not purchasing frequently.</a:t>
            </a:r>
            <a:endParaRPr dirty="0"/>
          </a:p>
        </p:txBody>
      </p:sp>
      <p:pic>
        <p:nvPicPr>
          <p:cNvPr id="3775" name="Google Shape;3775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4287" r="5841"/>
          <a:stretch/>
        </p:blipFill>
        <p:spPr>
          <a:xfrm>
            <a:off x="5277731" y="27775"/>
            <a:ext cx="3465923" cy="3306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88144B-2CD4-9EC9-C237-2BBA893B7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50" y="1656285"/>
            <a:ext cx="6439642" cy="24264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" name="Google Shape;3776;p48"/>
          <p:cNvSpPr txBox="1">
            <a:spLocks noGrp="1"/>
          </p:cNvSpPr>
          <p:nvPr>
            <p:ph type="title"/>
          </p:nvPr>
        </p:nvSpPr>
        <p:spPr>
          <a:xfrm>
            <a:off x="861453" y="170985"/>
            <a:ext cx="3848400" cy="6497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SALES MODE</a:t>
            </a:r>
            <a:endParaRPr dirty="0"/>
          </a:p>
        </p:txBody>
      </p:sp>
      <p:sp>
        <p:nvSpPr>
          <p:cNvPr id="3777" name="Google Shape;3777;p48"/>
          <p:cNvSpPr txBox="1">
            <a:spLocks noGrp="1"/>
          </p:cNvSpPr>
          <p:nvPr>
            <p:ph type="subTitle" idx="1"/>
          </p:nvPr>
        </p:nvSpPr>
        <p:spPr>
          <a:xfrm>
            <a:off x="414450" y="820739"/>
            <a:ext cx="4295403" cy="3368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Last Year was really incredible.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There were 75% of Sales majorly in online,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provides necessary appreciations to the social media marketing team who put out advertisements.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Purchasing Offline has minimized thus to bring manpower to Showroom, we must adapt eco – friendly and customer centric   approach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Increasing Sale and Offering Discount is Mandatory</a:t>
            </a:r>
            <a:endParaRPr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CEC037D-AA34-CEA8-BC46-E7A6028494B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459" b="1459"/>
          <a:stretch>
            <a:fillRect/>
          </a:stretch>
        </p:blipFill>
        <p:spPr>
          <a:xfrm>
            <a:off x="4710113" y="820738"/>
            <a:ext cx="3465512" cy="3306762"/>
          </a:xfrm>
        </p:spPr>
      </p:pic>
    </p:spTree>
    <p:extLst>
      <p:ext uri="{BB962C8B-B14F-4D97-AF65-F5344CB8AC3E}">
        <p14:creationId xmlns:p14="http://schemas.microsoft.com/office/powerpoint/2010/main" val="255033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p38"/>
          <p:cNvSpPr txBox="1">
            <a:spLocks noGrp="1"/>
          </p:cNvSpPr>
          <p:nvPr>
            <p:ph type="title"/>
          </p:nvPr>
        </p:nvSpPr>
        <p:spPr>
          <a:xfrm>
            <a:off x="146877" y="0"/>
            <a:ext cx="5067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YEARLY PROFITS </a:t>
            </a:r>
            <a:endParaRPr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889B0-2B3F-FB34-B6BC-B695FBD5F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77" y="915900"/>
            <a:ext cx="4595445" cy="3108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CAFE3C-02DD-D59A-C884-C7D3BE750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108" y="2024185"/>
            <a:ext cx="3196492" cy="26330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</TotalTime>
  <Words>433</Words>
  <Application>Microsoft Office PowerPoint</Application>
  <PresentationFormat>On-screen Show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Söhne</vt:lpstr>
      <vt:lpstr>Arial</vt:lpstr>
      <vt:lpstr>Lato</vt:lpstr>
      <vt:lpstr>Outfit</vt:lpstr>
      <vt:lpstr>Anaheim</vt:lpstr>
      <vt:lpstr>Tw Cen MT</vt:lpstr>
      <vt:lpstr>Nunito Light</vt:lpstr>
      <vt:lpstr>Circuit</vt:lpstr>
      <vt:lpstr>AMAZON SALES DATA ANALYSIS DATA ANALYSIS REPORT</vt:lpstr>
      <vt:lpstr>Table of contents</vt:lpstr>
      <vt:lpstr>The dataset for Amazon dashboards can be obtained from sources like Amazon's analytics dashboard, sales reports, or API data, by extracting relevant information and validating its accuracy</vt:lpstr>
      <vt:lpstr>Challenges</vt:lpstr>
      <vt:lpstr>HIGHEST SALES</vt:lpstr>
      <vt:lpstr>TOP 5 CATEGORIES SALES</vt:lpstr>
      <vt:lpstr>PROFIT PORTFOLIO</vt:lpstr>
      <vt:lpstr>      SALES MODE</vt:lpstr>
      <vt:lpstr>YEARLY PROFITS </vt:lpstr>
      <vt:lpstr>ONLINE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 DATA ANALYSIS REPORT</dc:title>
  <dc:creator>Hp</dc:creator>
  <cp:lastModifiedBy>Divya Paikra</cp:lastModifiedBy>
  <cp:revision>4</cp:revision>
  <dcterms:modified xsi:type="dcterms:W3CDTF">2024-04-23T13:18:24Z</dcterms:modified>
</cp:coreProperties>
</file>