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LszgFMnmKRfCu51PvhjVaORhG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8b96ea88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88b96ea8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33b5c1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8c33b5c1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d3f4c4f3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7d3f4c4f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d3f4c4f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7d3f4c4f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89ee366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889ee366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d3f4c4f3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7d3f4c4f3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943750"/>
            <a:ext cx="8520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0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Breadth-First Traversal</a:t>
            </a:r>
            <a:endParaRPr b="1" sz="39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1390650" y="2060900"/>
            <a:ext cx="58674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4"/>
              <a:buFont typeface="Arial"/>
              <a:buNone/>
            </a:pPr>
            <a:r>
              <a:rPr lang="en" sz="3050">
                <a:solidFill>
                  <a:srgbClr val="2D3B45"/>
                </a:solidFill>
                <a:highlight>
                  <a:srgbClr val="FFFFFF"/>
                </a:highlight>
              </a:rPr>
              <a:t>                   </a:t>
            </a:r>
            <a:r>
              <a:rPr b="1" lang="en" sz="305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CS570 - Big Data Processing &amp; Analytics</a:t>
            </a:r>
            <a:endParaRPr b="1" sz="305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9200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705100" y="3178050"/>
            <a:ext cx="371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 Divya Pandey(19665)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Dr. Henry Chang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495300" y="145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118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7" name="Google Shape;1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39325"/>
            <a:ext cx="8317952" cy="32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8b96ea887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188b96ea887_0_7"/>
          <p:cNvSpPr txBox="1"/>
          <p:nvPr>
            <p:ph idx="1" type="body"/>
          </p:nvPr>
        </p:nvSpPr>
        <p:spPr>
          <a:xfrm>
            <a:off x="419100" y="14191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118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24" name="Google Shape;124;g188b96ea887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1678675"/>
            <a:ext cx="8934449" cy="29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Enhancement Ideas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11700" y="11839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t/>
            </a:r>
            <a:endParaRPr sz="21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5302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" sz="26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shortest path from Depth  First Traversal and solve the maze problem</a:t>
            </a:r>
            <a:endParaRPr sz="26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302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" sz="2688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Adding new BFS algorithm (forward and reverse) for finding full paths in order to find for a certain node</a:t>
            </a:r>
            <a:endParaRPr sz="26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1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b="1" sz="1800">
              <a:solidFill>
                <a:srgbClr val="4A86E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216450" y="1190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❖"/>
            </a:pPr>
            <a:r>
              <a:rPr lang="en" sz="175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have gone through a graph traversal technique known as BFS. we have seen the working of BFS and its implementation via python programming language.</a:t>
            </a:r>
            <a:endParaRPr sz="175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750"/>
              <a:buFont typeface="Times New Roman"/>
              <a:buChar char="❖"/>
            </a:pPr>
            <a:r>
              <a:rPr lang="en" sz="175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complexity: Since we are visiting all the nodes exactly once, therefore, the time complexity is O(V+E). Here, O(E) may vary between O(1) and O(V2). Thus, in the worst case, the time complexity of BFS is O(V2).</a:t>
            </a:r>
            <a:endParaRPr sz="175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750"/>
              <a:buFont typeface="Times New Roman"/>
              <a:buChar char="❖"/>
            </a:pPr>
            <a:r>
              <a:rPr lang="en" sz="175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Space complexity: The space complexity of the BFS algorithm is O(V) where V denotes vertices/nodes of the graph.</a:t>
            </a:r>
            <a:endParaRPr sz="175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1473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263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406"/>
              <a:buFont typeface="Times New Roman"/>
              <a:buChar char="❖"/>
            </a:pPr>
            <a:r>
              <a:rPr lang="en" sz="70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Benha University Follow. (n.d.). </a:t>
            </a:r>
            <a:r>
              <a:rPr i="1" lang="en" sz="70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lecture 7: Graph algorithms</a:t>
            </a:r>
            <a:r>
              <a:rPr lang="en" sz="70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Share and Discover Knowledge on SlideShare. Retrieved November 13, 2022, from https://www.slideshare.net/mohamedloey/algorithms-lecture-7-graph-algorithms </a:t>
            </a:r>
            <a:endParaRPr sz="701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1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5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1425"/>
              <a:buFont typeface="Times New Roman"/>
              <a:buChar char="❖"/>
            </a:pPr>
            <a:r>
              <a:rPr lang="en" sz="70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Team, T. V. (2021, September 16). </a:t>
            </a:r>
            <a:r>
              <a:rPr i="1" lang="en" sz="70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 first search in data structure</a:t>
            </a:r>
            <a:r>
              <a:rPr lang="en" sz="70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TechVidvan. Retrieved November 13, 2022, from https://techvidvan.com/tutorials/breadth-first-search/ </a:t>
            </a:r>
            <a:endParaRPr sz="701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92545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1473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4A86E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 b="1">
              <a:solidFill>
                <a:srgbClr val="4A86E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Enhancement Ideas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breadth-first search or BFS algorithm is used to search a tree or graph data structure for a node that meets a set of criteria.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BFS, we traverse one level at a time and then jump to the next level.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BFS algorithm makes use of the queue data structure for implementation.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BFS, we always reach the final goal state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DFFF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6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6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5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25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ball can go through the empty spaces by rolling right, left, up, down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won't stop rolling until hitting a wall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ball stops, it could choose the next direction.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Verdana"/>
              <a:buChar char="❖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Search Sequence is Right ==&gt; Left ==&gt; Top ==&gt; Bottom</a:t>
            </a:r>
            <a:br>
              <a:rPr b="1" lang="en" sz="1300">
                <a:solidFill>
                  <a:srgbClr val="0000FF"/>
                </a:solidFill>
              </a:rPr>
            </a:br>
            <a:endParaRPr b="1">
              <a:solidFill>
                <a:srgbClr val="2429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c33b5c184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5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25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g18c33b5c184_0_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Maze = [[0,0,1,0,0],      0→ Empty,  1→Wall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               [0,0,0,0,0],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               [0,0,0, 1,0],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               [1, 1,0, 1, 1],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               [0,0,0,0,0]]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Start: [0,4]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Destination: [2,1]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1" name="Google Shape;81;g18c33b5c184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375" y="1918975"/>
            <a:ext cx="5088490" cy="24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d3f4c4f37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5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25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g17d3f4c4f37_0_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g17d3f4c4f37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025" y="1226900"/>
            <a:ext cx="7440001" cy="36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d3f4c4f37_0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5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25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17d3f4c4f37_0_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=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0000F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4292F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g17d3f4c4f37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00" y="1152475"/>
            <a:ext cx="7943349" cy="38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89ee366a6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5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25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1889ee366a6_0_21"/>
          <p:cNvSpPr txBox="1"/>
          <p:nvPr>
            <p:ph idx="1" type="body"/>
          </p:nvPr>
        </p:nvSpPr>
        <p:spPr>
          <a:xfrm>
            <a:off x="311700" y="1089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ball can go through the empty spaces by rolling right, left, up, down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rgbClr val="24292F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0000F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rgbClr val="24292F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g1889ee366a6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00" y="1981875"/>
            <a:ext cx="3837974" cy="27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889ee366a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675" y="2422325"/>
            <a:ext cx="4346800" cy="19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d3f4c4f37_0_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17d3f4c4f37_0_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bfsmaze.py program.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Python3 bfsmaze.py  (Ubuntu)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you can run this program into visual Studio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0" name="Google Shape;110;g17d3f4c4f37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375" y="2217825"/>
            <a:ext cx="6010601" cy="281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