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46M+5U8bhaai+OWMTxVe/xtg/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FA05BF-954E-4799-9C15-FB30923C7D08}">
  <a:tblStyle styleId="{D9FA05BF-954E-4799-9C15-FB30923C7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89ee366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889ee366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d3f4c4f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7d3f4c4f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8b96ea8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88b96ea8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d3f4c4f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7d3f4c4f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d3f4c4f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7d3f4c4f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89ee366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889ee366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89ee366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889ee366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943750"/>
            <a:ext cx="8520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The Maze-Depth-First Traversal</a:t>
            </a:r>
            <a:endParaRPr sz="40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390650" y="2060900"/>
            <a:ext cx="5867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4"/>
              <a:buFont typeface="Arial"/>
              <a:buNone/>
            </a:pPr>
            <a:r>
              <a:rPr lang="en" sz="3050">
                <a:solidFill>
                  <a:srgbClr val="2D3B45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305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CS570 - Big Data Processing &amp; Analytics</a:t>
            </a:r>
            <a:endParaRPr b="1" sz="305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2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05100" y="3178050"/>
            <a:ext cx="37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Divya Pandey(19665)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Dr. Henry Chang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152650"/>
            <a:ext cx="1993350" cy="23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89ee366a6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1889ee366a6_0_29"/>
          <p:cNvSpPr txBox="1"/>
          <p:nvPr>
            <p:ph idx="1" type="body"/>
          </p:nvPr>
        </p:nvSpPr>
        <p:spPr>
          <a:xfrm>
            <a:off x="311700" y="1152475"/>
            <a:ext cx="723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UnClear Route(Hotel, Hospital)-Matrix</a:t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Start:</a:t>
            </a:r>
            <a:endParaRPr b="1"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0:  right →hits wall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left →hits wall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H: down→ hits wall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I: </a:t>
            </a:r>
            <a:r>
              <a:rPr b="1" lang="en">
                <a:solidFill>
                  <a:srgbClr val="660000"/>
                </a:solidFill>
                <a:latin typeface="Verdana"/>
                <a:ea typeface="Verdana"/>
                <a:cs typeface="Verdana"/>
                <a:sym typeface="Verdana"/>
              </a:rPr>
              <a:t>Destination</a:t>
            </a:r>
            <a:endParaRPr b="1">
              <a:solidFill>
                <a:srgbClr val="66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1889ee366a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2076450"/>
            <a:ext cx="4819649" cy="27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d3f4c4f37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17d3f4c4f37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Download dfsmaze.py program.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Python3 dfsmaze.py  (Compiler)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 you can run this program into visual Studio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g17d3f4c4f3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4100"/>
            <a:ext cx="8740626" cy="28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4953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325"/>
            <a:ext cx="8317952" cy="3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8b96ea887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188b96ea887_0_7"/>
          <p:cNvSpPr txBox="1"/>
          <p:nvPr>
            <p:ph idx="1" type="body"/>
          </p:nvPr>
        </p:nvSpPr>
        <p:spPr>
          <a:xfrm>
            <a:off x="419100" y="1419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9" name="Google Shape;139;g188b96ea88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678675"/>
            <a:ext cx="8934449" cy="2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❖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the shortest path from Breadth First Algorithm and solve the maze problem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❖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Legged Robot with Unclear Route without wheel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❖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Self-Driving Car with Clear Route with wheel.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1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sz="1800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216450" y="1190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❖"/>
            </a:pPr>
            <a:r>
              <a:rPr b="1"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DFS algorithm to used to solve maze problem.</a:t>
            </a:r>
            <a:endParaRPr b="1"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❖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finds an unexplored path, and then explores it, and also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can solve shortest path</a:t>
            </a:r>
            <a:endParaRPr b="1"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❖"/>
            </a:pPr>
            <a:r>
              <a:rPr lang="en" sz="1100">
                <a:solidFill>
                  <a:schemeClr val="dk1"/>
                </a:solidFill>
              </a:rPr>
              <a:t>Blueandhack. (n.d.). </a:t>
            </a:r>
            <a:r>
              <a:rPr i="1" lang="en" sz="1100">
                <a:solidFill>
                  <a:schemeClr val="dk1"/>
                </a:solidFill>
              </a:rPr>
              <a:t>Blueandhack/node-time-server</a:t>
            </a:r>
            <a:r>
              <a:rPr lang="en" sz="1100">
                <a:solidFill>
                  <a:schemeClr val="dk1"/>
                </a:solidFill>
              </a:rPr>
              <a:t>. GitHub. Retrieved November 13, 2022, from https://github.com/blueandhack/Node-Time-Server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>
              <a:solidFill>
                <a:srgbClr val="4A86E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❖"/>
            </a:pPr>
            <a:r>
              <a:rPr lang="en" sz="1500">
                <a:solidFill>
                  <a:schemeClr val="dk1"/>
                </a:solidFill>
                <a:highlight>
                  <a:srgbClr val="FDFFFE"/>
                </a:highlight>
                <a:latin typeface="Verdana"/>
                <a:ea typeface="Verdana"/>
                <a:cs typeface="Verdana"/>
                <a:sym typeface="Verdana"/>
              </a:rPr>
              <a:t>DFS Algorithm is used to generate the maze.</a:t>
            </a:r>
            <a:endParaRPr sz="1500">
              <a:solidFill>
                <a:schemeClr val="dk1"/>
              </a:solidFill>
              <a:highlight>
                <a:srgbClr val="FDFF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DFFF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❖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graph/tree traversal algorithm that follows a path as far as it can until it either, reaches the goal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❖"/>
            </a:pPr>
            <a:r>
              <a:rPr lang="en" sz="1500">
                <a:solidFill>
                  <a:schemeClr val="dk1"/>
                </a:solidFill>
                <a:highlight>
                  <a:srgbClr val="FDFFFE"/>
                </a:highlight>
                <a:latin typeface="Verdana"/>
                <a:ea typeface="Verdana"/>
                <a:cs typeface="Verdana"/>
                <a:sym typeface="Verdana"/>
              </a:rPr>
              <a:t>It can 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tart from a random point and keep digging paths in one of 4 directions(up, right, down, left) until you can’t go any further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❖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Application: Self Driving Car, Legged Robot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380419"/>
            <a:ext cx="8520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216450" y="9778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8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8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5923"/>
              <a:buNone/>
            </a:pPr>
            <a:r>
              <a:t/>
            </a:r>
            <a:endParaRPr b="1" sz="6211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8000">
              <a:solidFill>
                <a:srgbClr val="3C78D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76" name="Google Shape;76;p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{D9FA05BF-954E-4799-9C15-FB30923C7D08}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Robot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Clear Route(Street, Highway)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Unclear Route(Hotel,Hospital)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 Wheel(Legged Robot)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Wheel(Self-driving Car)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 Route(Street, Highway)-Tree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2D3748"/>
              </a:buClr>
              <a:buSzPts val="1500"/>
              <a:buChar char="❖"/>
            </a:pPr>
            <a:r>
              <a:rPr lang="en" sz="1500">
                <a:solidFill>
                  <a:srgbClr val="2D3748"/>
                </a:solidFill>
                <a:highlight>
                  <a:srgbClr val="FFFFFF"/>
                </a:highlight>
              </a:rPr>
              <a:t>We'll choose a random cell to start from and traverse the grid using depth first search.</a:t>
            </a:r>
            <a:endParaRPr sz="1500">
              <a:solidFill>
                <a:srgbClr val="2D3748"/>
              </a:solidFill>
              <a:highlight>
                <a:srgbClr val="FFFFFF"/>
              </a:highlight>
            </a:endParaRPr>
          </a:p>
          <a:p>
            <a:pPr indent="-3238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Char char="❖"/>
            </a:pPr>
            <a:r>
              <a:rPr lang="en" sz="1500">
                <a:solidFill>
                  <a:srgbClr val="2D3748"/>
                </a:solidFill>
                <a:highlight>
                  <a:srgbClr val="FFFFFF"/>
                </a:highlight>
              </a:rPr>
              <a:t>Whenever a new cell is visited, the wall between the new cell and the previous cell is knocked down.</a:t>
            </a:r>
            <a:endParaRPr sz="1500">
              <a:solidFill>
                <a:srgbClr val="2D374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Char char="❖"/>
            </a:pPr>
            <a:r>
              <a:rPr lang="en" sz="1500">
                <a:solidFill>
                  <a:srgbClr val="2D3748"/>
                </a:solidFill>
                <a:highlight>
                  <a:srgbClr val="FFFFFF"/>
                </a:highlight>
              </a:rPr>
              <a:t>The start cell (or root node) will always be the top-left most cell</a:t>
            </a:r>
            <a:endParaRPr sz="1500">
              <a:solidFill>
                <a:srgbClr val="2D3748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500"/>
              <a:buChar char="❖"/>
            </a:pPr>
            <a:r>
              <a:rPr lang="en" sz="1500">
                <a:solidFill>
                  <a:srgbClr val="2D3748"/>
                </a:solidFill>
                <a:highlight>
                  <a:srgbClr val="FFFFFF"/>
                </a:highlight>
              </a:rPr>
              <a:t>The exit cell (or goal node) will always be the bottom-right most cell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d3f4c4f37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17d3f4c4f37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g17d3f4c4f3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398575"/>
            <a:ext cx="29241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7d3f4c4f37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0" y="1676400"/>
            <a:ext cx="42576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d3f4c4f37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17d3f4c4f37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</a:t>
            </a: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Clear Route(Hotel, Hospital)-Matrix</a:t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The ball can go through the empty spaces by rolling right, left, up, down, but it won't stop rolling until hitting a wall.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" sz="1300">
                <a:solidFill>
                  <a:schemeClr val="dk1"/>
                </a:solidFill>
              </a:rPr>
              <a:t>When the ball stops, it could choose the next direction.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g17d3f4c4f3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2857500"/>
            <a:ext cx="4171949" cy="21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89ee366a6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1889ee366a6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UnClear Route(Hotel, Hospital)-Matrix</a:t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 is the Final Destination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g1889ee366a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292800"/>
            <a:ext cx="8108400" cy="19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89ee366a6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1889ee366a6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4292F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UnClear Route(Hotel, Hospital)-Matrix</a:t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0000FF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24292F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1889ee366a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638300"/>
            <a:ext cx="4862500" cy="32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