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41ed067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41ed067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41ed067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41ed067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41ed067a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41ed067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41ed067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41ed067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1ed067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41ed067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41ed067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41ed067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484f871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484f871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484f87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484f87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484f871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484f871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417a91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417a91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417a911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417a911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417a911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417a911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41ed067a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41ed067a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41ed067a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41ed067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417a911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417a911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41ed067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41ed067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41ed067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41ed067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43750"/>
            <a:ext cx="85206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 Calculation on Mapreduce</a:t>
            </a:r>
            <a:endParaRPr sz="40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90650" y="2060900"/>
            <a:ext cx="58674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lang="en" sz="3050">
                <a:solidFill>
                  <a:srgbClr val="2D3B45"/>
                </a:solidFill>
                <a:highlight>
                  <a:srgbClr val="FFFFFF"/>
                </a:highlight>
              </a:rPr>
              <a:t>                   </a:t>
            </a:r>
            <a:r>
              <a:rPr b="1" lang="en" sz="305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CS570 - Big Data Processing &amp; Analytics</a:t>
            </a:r>
            <a:endParaRPr b="1" sz="305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05100" y="3178050"/>
            <a:ext cx="371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Submitted by: Divya Pandey(19665)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Instructor: Dr. Henry Chang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3500"/>
            <a:ext cx="1581150" cy="118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PiCalculation.java file to perform MapReduce Operation(Radius=4)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reduce function()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750" y="1661925"/>
            <a:ext cx="5583925" cy="31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PiCalculation.java file to perform MapReduce Operation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main function()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00" y="1903250"/>
            <a:ext cx="6103000" cy="309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Go to hadoop directory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cd hadoop-3.3.4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hadoop namenode -format //Format Hadoop namenode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sbin/start-dfs.sh //start hadoop components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Create HDFS Directories: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bin/hdfs dfs -mkdir /user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bin/hdfs dfs -mkdir /user/dpandey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bin/hdfs dfs -mkdir /user/dpandey/picalc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bin/hdfs dfs -mkdir /user/picalc/input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Upload the input folder on HDFS in the specific directory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bin/hdfs dfs -put ../PiCalculation/input/* picalc/input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Run the jar file for PiCalculation.java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bin/hadoop com.sun.tools.javac.Main ../PiCalculation/PiCalculation.java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cp ../PiCalculation/*.class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cp ../WordCount/*.java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jar cf pi.jar PiCalculation*.class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Hadoop Job: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bin/hadoop jar pi.jar PiCalculation /user/dpandey/picalc/input /user/dpandey/picalc/output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5" y="2335800"/>
            <a:ext cx="8776976" cy="26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Mapreduce result (darts inside, outside the circle and PI value)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50" y="1655800"/>
            <a:ext cx="8612100" cy="33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Ideas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 Calculation from Mapreduce Operation can also performed on the following cloud computing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take large sample of data  i.e random value more than 1 million, pi value nearly estimated to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3.14250000000000000000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❖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2.1.5 mapreduce example: Pi Estimation &amp; Image smoothing - module 2: Large scale data storage. (n.d.). Retrieved October 10, 2022, from https://www.coursera.org/lecture/cloud-applications-part2/2-1-5-mapreduce-example-pi-estimation-image-smoothing-8mfUV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❖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life application of pi. (n.d.). Retrieved October 10, 2022, from https://amazingarchimedes.weebly.com/real-life-application-of-pi.html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b="1">
              <a:solidFill>
                <a:srgbClr val="4A86E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Ideas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 is one of the most extremely useful and fundamental quantities. 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Pi ~ 3.14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(ratio of darts that land inside the circle to the total number of darts thrown) times 4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examples of daily uses of Pi:</a:t>
            </a:r>
            <a:endParaRPr b="1"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b="1"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Medicine benefits</a:t>
            </a:r>
            <a:r>
              <a:rPr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pi when studying the structure of the eye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b="1"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Aircraft designers</a:t>
            </a:r>
            <a:r>
              <a:rPr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it to calculate areas of the skin of the aircraft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b="1"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</a:t>
            </a:r>
            <a:r>
              <a:rPr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global positioning (GPS)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b="1"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</a:t>
            </a:r>
            <a:r>
              <a:rPr lang="en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,Using pi, it can measure things like ocean wave, light waves, sound waves etc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66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9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take N darts on board. Darts land on board at random position (x,y) on the board.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x²+y²&lt;r, then dart land inside the circle.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the circle dart is denoted by S.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211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3C78D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25" y="2400300"/>
            <a:ext cx="3343276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5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 can be Calculated by (ratio of darts that land inside the circle to total number of darts landed within Square) times 4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Formula:</a:t>
            </a:r>
            <a:endParaRPr b="1" sz="20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❖"/>
            </a:pPr>
            <a:r>
              <a:rPr b="1" lang="en" sz="20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pi= 4 * (pi * r * r) / (4 * r * r) = 4*S/N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9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2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" sz="6275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use MapReduce Algorithm to Calculate value of Pi</a:t>
            </a:r>
            <a:endParaRPr sz="6275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275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b="1" lang="en" sz="6275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Mapper</a:t>
            </a:r>
            <a:r>
              <a:rPr lang="en" sz="6275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Generate points in a unit square and then count points inside/outside of the inscribed circle of the square.</a:t>
            </a:r>
            <a:endParaRPr sz="6275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275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2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b="1" lang="en" sz="6275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Reducer</a:t>
            </a:r>
            <a:r>
              <a:rPr lang="en" sz="6275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Accumulate points inside/outside results from the mappers</a:t>
            </a:r>
            <a:endParaRPr sz="6275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75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inside/outside results from the mappers</a:t>
            </a:r>
            <a:endParaRPr sz="6275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Java Program to calculate the Random Numbers: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 GenerateRandomNumbers.java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50" y="1808875"/>
            <a:ext cx="8017249" cy="29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Generate the Random number and Save as input file for Hadoop Job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0" y="1900675"/>
            <a:ext cx="8674999" cy="24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PiCalculation.java file to perform MapReduce Operation(Radius=4)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map function()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750" y="1911625"/>
            <a:ext cx="6587726" cy="30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