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BD1D9-3FDD-4C60-943B-7DAF7F36BBC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66F49-764C-487A-B839-A0DFC3D41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1442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16595-FEC1-48C1-9F92-C9F2B53F8F7E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3037F-A34D-4DEF-BF7A-1A4476D73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4969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FAE0-0E2F-46B3-8201-91E6E9B9B009}" type="datetime1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6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F229-E5A2-4C35-8F60-41C0B4B8982D}" type="datetime1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96E9-F878-4549-9CE6-89505440F0C4}" type="datetime1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7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B7B7-040C-48DF-90E7-24B60089BDA7}" type="datetime1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6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016E-244F-4B07-B4BC-314D748F5853}" type="datetime1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8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E0EA-252A-45D6-B969-59F7EDC4D784}" type="datetime1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6B5E-4CF8-4009-96C5-9AF730EBDE63}" type="datetime1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9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09C5-2C47-46B2-9DFB-E1CFDD15C7EF}" type="datetime1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5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E499-D4FC-4A15-8D3C-923D81848AAD}" type="datetime1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4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C662-0A09-434E-AAE5-5159A3DAB153}" type="datetime1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7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C0E6-B513-446F-AAA1-CA5A4B0FD833}" type="datetime1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8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9B53E-3028-47A0-AB40-E02EC842F787}" type="datetime1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4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A hash table, also known as hash map is a data structure that is used to store key-value pairs</a:t>
            </a:r>
          </a:p>
          <a:p>
            <a:r>
              <a:rPr lang="en-US" sz="1600" dirty="0" smtClean="0"/>
              <a:t>Given a key, you can associate a value with that key  for very fast lookup</a:t>
            </a:r>
          </a:p>
          <a:p>
            <a:r>
              <a:rPr lang="en-US" sz="1600" dirty="0" smtClean="0"/>
              <a:t>JavaScript Objects is a special implementation of the hash table data structure however object class adds its own keys that input may conflict and overtime the inherited default properties</a:t>
            </a:r>
          </a:p>
          <a:p>
            <a:r>
              <a:rPr lang="en-US" sz="1600" dirty="0" smtClean="0"/>
              <a:t>Maps which were introduced in 2015 allow you to store key value pairs</a:t>
            </a:r>
          </a:p>
          <a:p>
            <a:r>
              <a:rPr lang="en-US" sz="1600" dirty="0" smtClean="0"/>
              <a:t>Writing your own hash table implementation is a very popular JavaScript interview question</a:t>
            </a:r>
          </a:p>
          <a:p>
            <a:r>
              <a:rPr lang="en-US" sz="1600" dirty="0" smtClean="0"/>
              <a:t>Hash tables store key value pairs ex. “in” =&gt; “</a:t>
            </a:r>
            <a:r>
              <a:rPr lang="en-US" sz="1600" dirty="0" err="1" smtClean="0"/>
              <a:t>india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We store the key value pairs in a fix sized array</a:t>
            </a:r>
          </a:p>
          <a:p>
            <a:r>
              <a:rPr lang="en-US" sz="1600" dirty="0" smtClean="0"/>
              <a:t>Arrays have a numeric index</a:t>
            </a:r>
          </a:p>
          <a:p>
            <a:r>
              <a:rPr lang="en-US" sz="1600" dirty="0" smtClean="0"/>
              <a:t>How do we go from using  a string  as an index to number as an index ?</a:t>
            </a:r>
          </a:p>
          <a:p>
            <a:r>
              <a:rPr lang="en-US" sz="1600" dirty="0" smtClean="0"/>
              <a:t>A hashing function accepts the string key, converts it into a has code using a defined logic and then maps it into a numeric index that is within the bounds of the array</a:t>
            </a:r>
          </a:p>
          <a:p>
            <a:r>
              <a:rPr lang="en-US" sz="1600" dirty="0" smtClean="0"/>
              <a:t>Using the index store the value</a:t>
            </a:r>
          </a:p>
          <a:p>
            <a:r>
              <a:rPr lang="en-US" sz="1600" dirty="0" smtClean="0"/>
              <a:t>The same hashing function is reused to retrieve the value given a key</a:t>
            </a:r>
          </a:p>
          <a:p>
            <a:r>
              <a:rPr lang="en-US" sz="1600" dirty="0" smtClean="0"/>
              <a:t>Set to store a key- value pair</a:t>
            </a:r>
          </a:p>
          <a:p>
            <a:r>
              <a:rPr lang="en-US" sz="1600" dirty="0" smtClean="0"/>
              <a:t>Get to retrieve a value given its key</a:t>
            </a:r>
          </a:p>
          <a:p>
            <a:r>
              <a:rPr lang="en-US" sz="1600" dirty="0" smtClean="0"/>
              <a:t>Remove to delete a key value pair</a:t>
            </a:r>
          </a:p>
          <a:p>
            <a:r>
              <a:rPr lang="en-US" sz="1600" dirty="0" smtClean="0"/>
              <a:t>Has tables are typically implemented where constant time lookup and insertion are required like database indexing, caches.</a:t>
            </a:r>
          </a:p>
          <a:p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Hash Table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31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86629"/>
            <a:ext cx="6905625" cy="303484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Hash Table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7200"/>
            <a:ext cx="6781800" cy="305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9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237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Divya Paryani</dc:creator>
  <cp:lastModifiedBy>Divya Paryani</cp:lastModifiedBy>
  <cp:revision>17</cp:revision>
  <dcterms:created xsi:type="dcterms:W3CDTF">2023-04-13T20:01:11Z</dcterms:created>
  <dcterms:modified xsi:type="dcterms:W3CDTF">2023-04-20T23:06:13Z</dcterms:modified>
</cp:coreProperties>
</file>