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5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9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8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0182"/>
            <a:ext cx="9303327" cy="3682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237962"/>
            <a:ext cx="930332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4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66" y="365125"/>
            <a:ext cx="10400868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1362"/>
            <a:ext cx="10458234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2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Cartesian Product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Cartesian Product</dc:title>
  <dc:creator>Divya Paryani</dc:creator>
  <cp:lastModifiedBy>Divya Paryani</cp:lastModifiedBy>
  <cp:revision>5</cp:revision>
  <dcterms:created xsi:type="dcterms:W3CDTF">2023-04-13T18:03:57Z</dcterms:created>
  <dcterms:modified xsi:type="dcterms:W3CDTF">2023-04-13T18:51:52Z</dcterms:modified>
</cp:coreProperties>
</file>