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6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3F9019-ACC4-4B3A-9299-BF173F59EB4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EEB84A2-9E07-466C-BA66-5D5F75665C14}">
      <dgm:prSet phldrT="[Text]"/>
      <dgm:spPr/>
      <dgm:t>
        <a:bodyPr/>
        <a:lstStyle/>
        <a:p>
          <a:r>
            <a:rPr lang="en-US" dirty="0" smtClean="0"/>
            <a:t>ingredients</a:t>
          </a:r>
          <a:endParaRPr lang="en-US" dirty="0"/>
        </a:p>
      </dgm:t>
    </dgm:pt>
    <dgm:pt modelId="{2FD9F62A-A38C-4FEE-8596-3B8EB6FE380A}" type="parTrans" cxnId="{15E2C800-F845-4461-94C4-30877E5E0193}">
      <dgm:prSet/>
      <dgm:spPr/>
      <dgm:t>
        <a:bodyPr/>
        <a:lstStyle/>
        <a:p>
          <a:endParaRPr lang="en-US"/>
        </a:p>
      </dgm:t>
    </dgm:pt>
    <dgm:pt modelId="{52796B90-FCEB-428F-892F-A88E81D93071}" type="sibTrans" cxnId="{15E2C800-F845-4461-94C4-30877E5E0193}">
      <dgm:prSet/>
      <dgm:spPr/>
      <dgm:t>
        <a:bodyPr/>
        <a:lstStyle/>
        <a:p>
          <a:endParaRPr lang="en-US"/>
        </a:p>
      </dgm:t>
    </dgm:pt>
    <dgm:pt modelId="{9B94610E-9A5F-4405-B222-8B3BE59BE0AC}">
      <dgm:prSet phldrT="[Text]"/>
      <dgm:spPr/>
      <dgm:t>
        <a:bodyPr/>
        <a:lstStyle/>
        <a:p>
          <a:r>
            <a:rPr lang="en-US" dirty="0" smtClean="0"/>
            <a:t>recipe</a:t>
          </a:r>
          <a:endParaRPr lang="en-US" dirty="0"/>
        </a:p>
      </dgm:t>
    </dgm:pt>
    <dgm:pt modelId="{C2EDA1C0-235B-45A1-8EC7-2D9E97A7FC01}" type="parTrans" cxnId="{7711A1FD-E340-42EE-AA61-8D6C35F988EC}">
      <dgm:prSet/>
      <dgm:spPr/>
      <dgm:t>
        <a:bodyPr/>
        <a:lstStyle/>
        <a:p>
          <a:endParaRPr lang="en-US"/>
        </a:p>
      </dgm:t>
    </dgm:pt>
    <dgm:pt modelId="{120BCD70-7624-4DDB-B70F-EA23601382D9}" type="sibTrans" cxnId="{7711A1FD-E340-42EE-AA61-8D6C35F988EC}">
      <dgm:prSet/>
      <dgm:spPr/>
      <dgm:t>
        <a:bodyPr/>
        <a:lstStyle/>
        <a:p>
          <a:endParaRPr lang="en-US"/>
        </a:p>
      </dgm:t>
    </dgm:pt>
    <dgm:pt modelId="{1D9FA879-1831-4A7B-833E-94DF7B6529EB}">
      <dgm:prSet phldrT="[Text]"/>
      <dgm:spPr/>
      <dgm:t>
        <a:bodyPr/>
        <a:lstStyle/>
        <a:p>
          <a:r>
            <a:rPr lang="en-US" dirty="0" smtClean="0"/>
            <a:t>Tasty dish</a:t>
          </a:r>
          <a:endParaRPr lang="en-US" dirty="0"/>
        </a:p>
      </dgm:t>
    </dgm:pt>
    <dgm:pt modelId="{D1FCB5E9-AD53-484E-BC80-52B2CADF3247}" type="parTrans" cxnId="{DBAF8E3E-577F-40AB-866C-BDE52D5449AF}">
      <dgm:prSet/>
      <dgm:spPr/>
      <dgm:t>
        <a:bodyPr/>
        <a:lstStyle/>
        <a:p>
          <a:endParaRPr lang="en-US"/>
        </a:p>
      </dgm:t>
    </dgm:pt>
    <dgm:pt modelId="{C8E9C4DE-D4E2-495C-B40B-7FEBA3927A8D}" type="sibTrans" cxnId="{DBAF8E3E-577F-40AB-866C-BDE52D5449AF}">
      <dgm:prSet/>
      <dgm:spPr/>
      <dgm:t>
        <a:bodyPr/>
        <a:lstStyle/>
        <a:p>
          <a:endParaRPr lang="en-US"/>
        </a:p>
      </dgm:t>
    </dgm:pt>
    <dgm:pt modelId="{A8B7D7AD-23C3-4FBC-AEB0-28A52975B0F4}" type="pres">
      <dgm:prSet presAssocID="{AF3F9019-ACC4-4B3A-9299-BF173F59EB43}" presName="Name0" presStyleCnt="0">
        <dgm:presLayoutVars>
          <dgm:dir/>
          <dgm:resizeHandles val="exact"/>
        </dgm:presLayoutVars>
      </dgm:prSet>
      <dgm:spPr/>
    </dgm:pt>
    <dgm:pt modelId="{AD05D173-3DEA-4011-BDCB-7047E9C3538C}" type="pres">
      <dgm:prSet presAssocID="{8EEB84A2-9E07-466C-BA66-5D5F75665C1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8AF9D1-CFF5-470E-A4F0-5637468AA153}" type="pres">
      <dgm:prSet presAssocID="{52796B90-FCEB-428F-892F-A88E81D93071}" presName="sibTrans" presStyleLbl="sibTrans2D1" presStyleIdx="0" presStyleCnt="2"/>
      <dgm:spPr/>
    </dgm:pt>
    <dgm:pt modelId="{58797BEE-2107-4375-8C22-C1FCB94F366E}" type="pres">
      <dgm:prSet presAssocID="{52796B90-FCEB-428F-892F-A88E81D93071}" presName="connectorText" presStyleLbl="sibTrans2D1" presStyleIdx="0" presStyleCnt="2"/>
      <dgm:spPr/>
    </dgm:pt>
    <dgm:pt modelId="{3D3070BF-5144-4DBE-A709-B5D99C3372AE}" type="pres">
      <dgm:prSet presAssocID="{9B94610E-9A5F-4405-B222-8B3BE59BE0AC}" presName="node" presStyleLbl="node1" presStyleIdx="1" presStyleCnt="3">
        <dgm:presLayoutVars>
          <dgm:bulletEnabled val="1"/>
        </dgm:presLayoutVars>
      </dgm:prSet>
      <dgm:spPr/>
    </dgm:pt>
    <dgm:pt modelId="{12D2C67C-BAA0-41A5-BDEC-3108E594D0C6}" type="pres">
      <dgm:prSet presAssocID="{120BCD70-7624-4DDB-B70F-EA23601382D9}" presName="sibTrans" presStyleLbl="sibTrans2D1" presStyleIdx="1" presStyleCnt="2"/>
      <dgm:spPr/>
    </dgm:pt>
    <dgm:pt modelId="{67FF126D-AFE1-4656-82B7-A3064CF37366}" type="pres">
      <dgm:prSet presAssocID="{120BCD70-7624-4DDB-B70F-EA23601382D9}" presName="connectorText" presStyleLbl="sibTrans2D1" presStyleIdx="1" presStyleCnt="2"/>
      <dgm:spPr/>
    </dgm:pt>
    <dgm:pt modelId="{A69D4831-BB78-4341-B576-B576095A641D}" type="pres">
      <dgm:prSet presAssocID="{1D9FA879-1831-4A7B-833E-94DF7B6529E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3E473EA-F6C3-4585-BB7B-A1EF6BC2E223}" type="presOf" srcId="{52796B90-FCEB-428F-892F-A88E81D93071}" destId="{58797BEE-2107-4375-8C22-C1FCB94F366E}" srcOrd="1" destOrd="0" presId="urn:microsoft.com/office/officeart/2005/8/layout/process1"/>
    <dgm:cxn modelId="{66FFFD31-D322-4574-AF06-7096FC345AF8}" type="presOf" srcId="{120BCD70-7624-4DDB-B70F-EA23601382D9}" destId="{12D2C67C-BAA0-41A5-BDEC-3108E594D0C6}" srcOrd="0" destOrd="0" presId="urn:microsoft.com/office/officeart/2005/8/layout/process1"/>
    <dgm:cxn modelId="{DE0BF376-76F5-4D96-83BD-03B8AC129C86}" type="presOf" srcId="{120BCD70-7624-4DDB-B70F-EA23601382D9}" destId="{67FF126D-AFE1-4656-82B7-A3064CF37366}" srcOrd="1" destOrd="0" presId="urn:microsoft.com/office/officeart/2005/8/layout/process1"/>
    <dgm:cxn modelId="{E047CCCE-9E05-44C0-A79B-E91887F65B95}" type="presOf" srcId="{8EEB84A2-9E07-466C-BA66-5D5F75665C14}" destId="{AD05D173-3DEA-4011-BDCB-7047E9C3538C}" srcOrd="0" destOrd="0" presId="urn:microsoft.com/office/officeart/2005/8/layout/process1"/>
    <dgm:cxn modelId="{DBAF8E3E-577F-40AB-866C-BDE52D5449AF}" srcId="{AF3F9019-ACC4-4B3A-9299-BF173F59EB43}" destId="{1D9FA879-1831-4A7B-833E-94DF7B6529EB}" srcOrd="2" destOrd="0" parTransId="{D1FCB5E9-AD53-484E-BC80-52B2CADF3247}" sibTransId="{C8E9C4DE-D4E2-495C-B40B-7FEBA3927A8D}"/>
    <dgm:cxn modelId="{509F3C41-8093-47D8-BBC3-7B2EF62EC673}" type="presOf" srcId="{52796B90-FCEB-428F-892F-A88E81D93071}" destId="{578AF9D1-CFF5-470E-A4F0-5637468AA153}" srcOrd="0" destOrd="0" presId="urn:microsoft.com/office/officeart/2005/8/layout/process1"/>
    <dgm:cxn modelId="{4BF49DBB-C31C-4413-A639-71897D838124}" type="presOf" srcId="{AF3F9019-ACC4-4B3A-9299-BF173F59EB43}" destId="{A8B7D7AD-23C3-4FBC-AEB0-28A52975B0F4}" srcOrd="0" destOrd="0" presId="urn:microsoft.com/office/officeart/2005/8/layout/process1"/>
    <dgm:cxn modelId="{15E2C800-F845-4461-94C4-30877E5E0193}" srcId="{AF3F9019-ACC4-4B3A-9299-BF173F59EB43}" destId="{8EEB84A2-9E07-466C-BA66-5D5F75665C14}" srcOrd="0" destOrd="0" parTransId="{2FD9F62A-A38C-4FEE-8596-3B8EB6FE380A}" sibTransId="{52796B90-FCEB-428F-892F-A88E81D93071}"/>
    <dgm:cxn modelId="{93C3A4C9-648F-4FB6-8421-52A98C646922}" type="presOf" srcId="{9B94610E-9A5F-4405-B222-8B3BE59BE0AC}" destId="{3D3070BF-5144-4DBE-A709-B5D99C3372AE}" srcOrd="0" destOrd="0" presId="urn:microsoft.com/office/officeart/2005/8/layout/process1"/>
    <dgm:cxn modelId="{7711A1FD-E340-42EE-AA61-8D6C35F988EC}" srcId="{AF3F9019-ACC4-4B3A-9299-BF173F59EB43}" destId="{9B94610E-9A5F-4405-B222-8B3BE59BE0AC}" srcOrd="1" destOrd="0" parTransId="{C2EDA1C0-235B-45A1-8EC7-2D9E97A7FC01}" sibTransId="{120BCD70-7624-4DDB-B70F-EA23601382D9}"/>
    <dgm:cxn modelId="{3C6E7003-2A77-4C3A-AABA-F57CA75B96D7}" type="presOf" srcId="{1D9FA879-1831-4A7B-833E-94DF7B6529EB}" destId="{A69D4831-BB78-4341-B576-B576095A641D}" srcOrd="0" destOrd="0" presId="urn:microsoft.com/office/officeart/2005/8/layout/process1"/>
    <dgm:cxn modelId="{516687EC-BA44-43C7-BE03-2ED41EDD1F6E}" type="presParOf" srcId="{A8B7D7AD-23C3-4FBC-AEB0-28A52975B0F4}" destId="{AD05D173-3DEA-4011-BDCB-7047E9C3538C}" srcOrd="0" destOrd="0" presId="urn:microsoft.com/office/officeart/2005/8/layout/process1"/>
    <dgm:cxn modelId="{642DAFB7-3FA9-4241-8279-AC54609988D2}" type="presParOf" srcId="{A8B7D7AD-23C3-4FBC-AEB0-28A52975B0F4}" destId="{578AF9D1-CFF5-470E-A4F0-5637468AA153}" srcOrd="1" destOrd="0" presId="urn:microsoft.com/office/officeart/2005/8/layout/process1"/>
    <dgm:cxn modelId="{4E1F9ADF-2288-48E2-AF49-8843FFBD7E50}" type="presParOf" srcId="{578AF9D1-CFF5-470E-A4F0-5637468AA153}" destId="{58797BEE-2107-4375-8C22-C1FCB94F366E}" srcOrd="0" destOrd="0" presId="urn:microsoft.com/office/officeart/2005/8/layout/process1"/>
    <dgm:cxn modelId="{488C29BB-783C-4C67-AE1A-E97053394C9A}" type="presParOf" srcId="{A8B7D7AD-23C3-4FBC-AEB0-28A52975B0F4}" destId="{3D3070BF-5144-4DBE-A709-B5D99C3372AE}" srcOrd="2" destOrd="0" presId="urn:microsoft.com/office/officeart/2005/8/layout/process1"/>
    <dgm:cxn modelId="{59E0CBC5-0F31-4311-A35C-1E72CEAC49C8}" type="presParOf" srcId="{A8B7D7AD-23C3-4FBC-AEB0-28A52975B0F4}" destId="{12D2C67C-BAA0-41A5-BDEC-3108E594D0C6}" srcOrd="3" destOrd="0" presId="urn:microsoft.com/office/officeart/2005/8/layout/process1"/>
    <dgm:cxn modelId="{A2CBA33B-BEDB-46DD-A665-1960B54F4A85}" type="presParOf" srcId="{12D2C67C-BAA0-41A5-BDEC-3108E594D0C6}" destId="{67FF126D-AFE1-4656-82B7-A3064CF37366}" srcOrd="0" destOrd="0" presId="urn:microsoft.com/office/officeart/2005/8/layout/process1"/>
    <dgm:cxn modelId="{4F4FB2A9-7798-4311-9B98-71C8BC8BEBD2}" type="presParOf" srcId="{A8B7D7AD-23C3-4FBC-AEB0-28A52975B0F4}" destId="{A69D4831-BB78-4341-B576-B576095A641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3F9019-ACC4-4B3A-9299-BF173F59EB4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EEB84A2-9E07-466C-BA66-5D5F75665C14}">
      <dgm:prSet phldrT="[Text]"/>
      <dgm:spPr/>
      <dgm:t>
        <a:bodyPr/>
        <a:lstStyle/>
        <a:p>
          <a:r>
            <a:rPr lang="en-US" dirty="0" smtClean="0"/>
            <a:t>Cup</a:t>
          </a:r>
          <a:r>
            <a:rPr lang="en-US" baseline="0" dirty="0" smtClean="0"/>
            <a:t> of noodles</a:t>
          </a:r>
        </a:p>
        <a:p>
          <a:r>
            <a:rPr lang="en-US" baseline="0" dirty="0" smtClean="0"/>
            <a:t>Tasty maker</a:t>
          </a:r>
        </a:p>
        <a:p>
          <a:r>
            <a:rPr lang="en-US" baseline="0" dirty="0" smtClean="0"/>
            <a:t>water</a:t>
          </a:r>
          <a:endParaRPr lang="en-US" dirty="0"/>
        </a:p>
      </dgm:t>
    </dgm:pt>
    <dgm:pt modelId="{2FD9F62A-A38C-4FEE-8596-3B8EB6FE380A}" type="parTrans" cxnId="{15E2C800-F845-4461-94C4-30877E5E0193}">
      <dgm:prSet/>
      <dgm:spPr/>
      <dgm:t>
        <a:bodyPr/>
        <a:lstStyle/>
        <a:p>
          <a:endParaRPr lang="en-US"/>
        </a:p>
      </dgm:t>
    </dgm:pt>
    <dgm:pt modelId="{52796B90-FCEB-428F-892F-A88E81D93071}" type="sibTrans" cxnId="{15E2C800-F845-4461-94C4-30877E5E0193}">
      <dgm:prSet/>
      <dgm:spPr/>
      <dgm:t>
        <a:bodyPr/>
        <a:lstStyle/>
        <a:p>
          <a:endParaRPr lang="en-US"/>
        </a:p>
      </dgm:t>
    </dgm:pt>
    <dgm:pt modelId="{9B94610E-9A5F-4405-B222-8B3BE59BE0AC}">
      <dgm:prSet phldrT="[Text]"/>
      <dgm:spPr/>
      <dgm:t>
        <a:bodyPr/>
        <a:lstStyle/>
        <a:p>
          <a:r>
            <a:rPr lang="en-US" dirty="0" smtClean="0"/>
            <a:t>1.</a:t>
          </a:r>
          <a:r>
            <a:rPr lang="en-US" baseline="0" dirty="0" smtClean="0"/>
            <a:t> Boil water</a:t>
          </a:r>
        </a:p>
        <a:p>
          <a:r>
            <a:rPr lang="en-US" baseline="0" dirty="0" smtClean="0"/>
            <a:t>2. Pour water into cup</a:t>
          </a:r>
        </a:p>
        <a:p>
          <a:r>
            <a:rPr lang="en-US" baseline="0" dirty="0" smtClean="0"/>
            <a:t>3.Add taste maker</a:t>
          </a:r>
        </a:p>
        <a:p>
          <a:r>
            <a:rPr lang="en-US" baseline="0" dirty="0" smtClean="0"/>
            <a:t>4.Close lid and wait for 5 minutes</a:t>
          </a:r>
          <a:endParaRPr lang="en-US" dirty="0"/>
        </a:p>
      </dgm:t>
    </dgm:pt>
    <dgm:pt modelId="{C2EDA1C0-235B-45A1-8EC7-2D9E97A7FC01}" type="parTrans" cxnId="{7711A1FD-E340-42EE-AA61-8D6C35F988EC}">
      <dgm:prSet/>
      <dgm:spPr/>
      <dgm:t>
        <a:bodyPr/>
        <a:lstStyle/>
        <a:p>
          <a:endParaRPr lang="en-US"/>
        </a:p>
      </dgm:t>
    </dgm:pt>
    <dgm:pt modelId="{120BCD70-7624-4DDB-B70F-EA23601382D9}" type="sibTrans" cxnId="{7711A1FD-E340-42EE-AA61-8D6C35F988EC}">
      <dgm:prSet/>
      <dgm:spPr/>
      <dgm:t>
        <a:bodyPr/>
        <a:lstStyle/>
        <a:p>
          <a:endParaRPr lang="en-US"/>
        </a:p>
      </dgm:t>
    </dgm:pt>
    <dgm:pt modelId="{1D9FA879-1831-4A7B-833E-94DF7B6529EB}">
      <dgm:prSet phldrT="[Text]"/>
      <dgm:spPr/>
      <dgm:t>
        <a:bodyPr/>
        <a:lstStyle/>
        <a:p>
          <a:r>
            <a:rPr lang="en-US" dirty="0" smtClean="0"/>
            <a:t>Tasty Noodles</a:t>
          </a:r>
          <a:endParaRPr lang="en-US" dirty="0"/>
        </a:p>
      </dgm:t>
    </dgm:pt>
    <dgm:pt modelId="{D1FCB5E9-AD53-484E-BC80-52B2CADF3247}" type="parTrans" cxnId="{DBAF8E3E-577F-40AB-866C-BDE52D5449AF}">
      <dgm:prSet/>
      <dgm:spPr/>
      <dgm:t>
        <a:bodyPr/>
        <a:lstStyle/>
        <a:p>
          <a:endParaRPr lang="en-US"/>
        </a:p>
      </dgm:t>
    </dgm:pt>
    <dgm:pt modelId="{C8E9C4DE-D4E2-495C-B40B-7FEBA3927A8D}" type="sibTrans" cxnId="{DBAF8E3E-577F-40AB-866C-BDE52D5449AF}">
      <dgm:prSet/>
      <dgm:spPr/>
      <dgm:t>
        <a:bodyPr/>
        <a:lstStyle/>
        <a:p>
          <a:endParaRPr lang="en-US"/>
        </a:p>
      </dgm:t>
    </dgm:pt>
    <dgm:pt modelId="{A8B7D7AD-23C3-4FBC-AEB0-28A52975B0F4}" type="pres">
      <dgm:prSet presAssocID="{AF3F9019-ACC4-4B3A-9299-BF173F59EB43}" presName="Name0" presStyleCnt="0">
        <dgm:presLayoutVars>
          <dgm:dir/>
          <dgm:resizeHandles val="exact"/>
        </dgm:presLayoutVars>
      </dgm:prSet>
      <dgm:spPr/>
    </dgm:pt>
    <dgm:pt modelId="{AD05D173-3DEA-4011-BDCB-7047E9C3538C}" type="pres">
      <dgm:prSet presAssocID="{8EEB84A2-9E07-466C-BA66-5D5F75665C14}" presName="node" presStyleLbl="node1" presStyleIdx="0" presStyleCnt="3" custScaleX="70193" custScaleY="938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8AF9D1-CFF5-470E-A4F0-5637468AA153}" type="pres">
      <dgm:prSet presAssocID="{52796B90-FCEB-428F-892F-A88E81D93071}" presName="sibTrans" presStyleLbl="sibTrans2D1" presStyleIdx="0" presStyleCnt="2"/>
      <dgm:spPr/>
    </dgm:pt>
    <dgm:pt modelId="{58797BEE-2107-4375-8C22-C1FCB94F366E}" type="pres">
      <dgm:prSet presAssocID="{52796B90-FCEB-428F-892F-A88E81D93071}" presName="connectorText" presStyleLbl="sibTrans2D1" presStyleIdx="0" presStyleCnt="2"/>
      <dgm:spPr/>
    </dgm:pt>
    <dgm:pt modelId="{3D3070BF-5144-4DBE-A709-B5D99C3372AE}" type="pres">
      <dgm:prSet presAssocID="{9B94610E-9A5F-4405-B222-8B3BE59BE0A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D2C67C-BAA0-41A5-BDEC-3108E594D0C6}" type="pres">
      <dgm:prSet presAssocID="{120BCD70-7624-4DDB-B70F-EA23601382D9}" presName="sibTrans" presStyleLbl="sibTrans2D1" presStyleIdx="1" presStyleCnt="2"/>
      <dgm:spPr/>
    </dgm:pt>
    <dgm:pt modelId="{67FF126D-AFE1-4656-82B7-A3064CF37366}" type="pres">
      <dgm:prSet presAssocID="{120BCD70-7624-4DDB-B70F-EA23601382D9}" presName="connectorText" presStyleLbl="sibTrans2D1" presStyleIdx="1" presStyleCnt="2"/>
      <dgm:spPr/>
    </dgm:pt>
    <dgm:pt modelId="{A69D4831-BB78-4341-B576-B576095A641D}" type="pres">
      <dgm:prSet presAssocID="{1D9FA879-1831-4A7B-833E-94DF7B6529EB}" presName="node" presStyleLbl="node1" presStyleIdx="2" presStyleCnt="3" custScaleX="59588" custScaleY="502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3E473EA-F6C3-4585-BB7B-A1EF6BC2E223}" type="presOf" srcId="{52796B90-FCEB-428F-892F-A88E81D93071}" destId="{58797BEE-2107-4375-8C22-C1FCB94F366E}" srcOrd="1" destOrd="0" presId="urn:microsoft.com/office/officeart/2005/8/layout/process1"/>
    <dgm:cxn modelId="{66FFFD31-D322-4574-AF06-7096FC345AF8}" type="presOf" srcId="{120BCD70-7624-4DDB-B70F-EA23601382D9}" destId="{12D2C67C-BAA0-41A5-BDEC-3108E594D0C6}" srcOrd="0" destOrd="0" presId="urn:microsoft.com/office/officeart/2005/8/layout/process1"/>
    <dgm:cxn modelId="{DE0BF376-76F5-4D96-83BD-03B8AC129C86}" type="presOf" srcId="{120BCD70-7624-4DDB-B70F-EA23601382D9}" destId="{67FF126D-AFE1-4656-82B7-A3064CF37366}" srcOrd="1" destOrd="0" presId="urn:microsoft.com/office/officeart/2005/8/layout/process1"/>
    <dgm:cxn modelId="{E047CCCE-9E05-44C0-A79B-E91887F65B95}" type="presOf" srcId="{8EEB84A2-9E07-466C-BA66-5D5F75665C14}" destId="{AD05D173-3DEA-4011-BDCB-7047E9C3538C}" srcOrd="0" destOrd="0" presId="urn:microsoft.com/office/officeart/2005/8/layout/process1"/>
    <dgm:cxn modelId="{DBAF8E3E-577F-40AB-866C-BDE52D5449AF}" srcId="{AF3F9019-ACC4-4B3A-9299-BF173F59EB43}" destId="{1D9FA879-1831-4A7B-833E-94DF7B6529EB}" srcOrd="2" destOrd="0" parTransId="{D1FCB5E9-AD53-484E-BC80-52B2CADF3247}" sibTransId="{C8E9C4DE-D4E2-495C-B40B-7FEBA3927A8D}"/>
    <dgm:cxn modelId="{509F3C41-8093-47D8-BBC3-7B2EF62EC673}" type="presOf" srcId="{52796B90-FCEB-428F-892F-A88E81D93071}" destId="{578AF9D1-CFF5-470E-A4F0-5637468AA153}" srcOrd="0" destOrd="0" presId="urn:microsoft.com/office/officeart/2005/8/layout/process1"/>
    <dgm:cxn modelId="{4BF49DBB-C31C-4413-A639-71897D838124}" type="presOf" srcId="{AF3F9019-ACC4-4B3A-9299-BF173F59EB43}" destId="{A8B7D7AD-23C3-4FBC-AEB0-28A52975B0F4}" srcOrd="0" destOrd="0" presId="urn:microsoft.com/office/officeart/2005/8/layout/process1"/>
    <dgm:cxn modelId="{15E2C800-F845-4461-94C4-30877E5E0193}" srcId="{AF3F9019-ACC4-4B3A-9299-BF173F59EB43}" destId="{8EEB84A2-9E07-466C-BA66-5D5F75665C14}" srcOrd="0" destOrd="0" parTransId="{2FD9F62A-A38C-4FEE-8596-3B8EB6FE380A}" sibTransId="{52796B90-FCEB-428F-892F-A88E81D93071}"/>
    <dgm:cxn modelId="{93C3A4C9-648F-4FB6-8421-52A98C646922}" type="presOf" srcId="{9B94610E-9A5F-4405-B222-8B3BE59BE0AC}" destId="{3D3070BF-5144-4DBE-A709-B5D99C3372AE}" srcOrd="0" destOrd="0" presId="urn:microsoft.com/office/officeart/2005/8/layout/process1"/>
    <dgm:cxn modelId="{7711A1FD-E340-42EE-AA61-8D6C35F988EC}" srcId="{AF3F9019-ACC4-4B3A-9299-BF173F59EB43}" destId="{9B94610E-9A5F-4405-B222-8B3BE59BE0AC}" srcOrd="1" destOrd="0" parTransId="{C2EDA1C0-235B-45A1-8EC7-2D9E97A7FC01}" sibTransId="{120BCD70-7624-4DDB-B70F-EA23601382D9}"/>
    <dgm:cxn modelId="{3C6E7003-2A77-4C3A-AABA-F57CA75B96D7}" type="presOf" srcId="{1D9FA879-1831-4A7B-833E-94DF7B6529EB}" destId="{A69D4831-BB78-4341-B576-B576095A641D}" srcOrd="0" destOrd="0" presId="urn:microsoft.com/office/officeart/2005/8/layout/process1"/>
    <dgm:cxn modelId="{516687EC-BA44-43C7-BE03-2ED41EDD1F6E}" type="presParOf" srcId="{A8B7D7AD-23C3-4FBC-AEB0-28A52975B0F4}" destId="{AD05D173-3DEA-4011-BDCB-7047E9C3538C}" srcOrd="0" destOrd="0" presId="urn:microsoft.com/office/officeart/2005/8/layout/process1"/>
    <dgm:cxn modelId="{642DAFB7-3FA9-4241-8279-AC54609988D2}" type="presParOf" srcId="{A8B7D7AD-23C3-4FBC-AEB0-28A52975B0F4}" destId="{578AF9D1-CFF5-470E-A4F0-5637468AA153}" srcOrd="1" destOrd="0" presId="urn:microsoft.com/office/officeart/2005/8/layout/process1"/>
    <dgm:cxn modelId="{4E1F9ADF-2288-48E2-AF49-8843FFBD7E50}" type="presParOf" srcId="{578AF9D1-CFF5-470E-A4F0-5637468AA153}" destId="{58797BEE-2107-4375-8C22-C1FCB94F366E}" srcOrd="0" destOrd="0" presId="urn:microsoft.com/office/officeart/2005/8/layout/process1"/>
    <dgm:cxn modelId="{488C29BB-783C-4C67-AE1A-E97053394C9A}" type="presParOf" srcId="{A8B7D7AD-23C3-4FBC-AEB0-28A52975B0F4}" destId="{3D3070BF-5144-4DBE-A709-B5D99C3372AE}" srcOrd="2" destOrd="0" presId="urn:microsoft.com/office/officeart/2005/8/layout/process1"/>
    <dgm:cxn modelId="{59E0CBC5-0F31-4311-A35C-1E72CEAC49C8}" type="presParOf" srcId="{A8B7D7AD-23C3-4FBC-AEB0-28A52975B0F4}" destId="{12D2C67C-BAA0-41A5-BDEC-3108E594D0C6}" srcOrd="3" destOrd="0" presId="urn:microsoft.com/office/officeart/2005/8/layout/process1"/>
    <dgm:cxn modelId="{A2CBA33B-BEDB-46DD-A665-1960B54F4A85}" type="presParOf" srcId="{12D2C67C-BAA0-41A5-BDEC-3108E594D0C6}" destId="{67FF126D-AFE1-4656-82B7-A3064CF37366}" srcOrd="0" destOrd="0" presId="urn:microsoft.com/office/officeart/2005/8/layout/process1"/>
    <dgm:cxn modelId="{4F4FB2A9-7798-4311-9B98-71C8BC8BEBD2}" type="presParOf" srcId="{A8B7D7AD-23C3-4FBC-AEB0-28A52975B0F4}" destId="{A69D4831-BB78-4341-B576-B576095A641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3F9019-ACC4-4B3A-9299-BF173F59EB4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EEB84A2-9E07-466C-BA66-5D5F75665C14}">
      <dgm:prSet phldrT="[Text]"/>
      <dgm:spPr/>
      <dgm:t>
        <a:bodyPr/>
        <a:lstStyle/>
        <a:p>
          <a:r>
            <a:rPr lang="en-US" dirty="0" smtClean="0"/>
            <a:t>Input</a:t>
          </a:r>
          <a:endParaRPr lang="en-US" dirty="0"/>
        </a:p>
      </dgm:t>
    </dgm:pt>
    <dgm:pt modelId="{2FD9F62A-A38C-4FEE-8596-3B8EB6FE380A}" type="parTrans" cxnId="{15E2C800-F845-4461-94C4-30877E5E0193}">
      <dgm:prSet/>
      <dgm:spPr/>
      <dgm:t>
        <a:bodyPr/>
        <a:lstStyle/>
        <a:p>
          <a:endParaRPr lang="en-US"/>
        </a:p>
      </dgm:t>
    </dgm:pt>
    <dgm:pt modelId="{52796B90-FCEB-428F-892F-A88E81D93071}" type="sibTrans" cxnId="{15E2C800-F845-4461-94C4-30877E5E0193}">
      <dgm:prSet/>
      <dgm:spPr/>
      <dgm:t>
        <a:bodyPr/>
        <a:lstStyle/>
        <a:p>
          <a:endParaRPr lang="en-US"/>
        </a:p>
      </dgm:t>
    </dgm:pt>
    <dgm:pt modelId="{9B94610E-9A5F-4405-B222-8B3BE59BE0AC}">
      <dgm:prSet phldrT="[Text]"/>
      <dgm:spPr/>
      <dgm:t>
        <a:bodyPr/>
        <a:lstStyle/>
        <a:p>
          <a:r>
            <a:rPr lang="en-US" dirty="0" smtClean="0"/>
            <a:t>Algorithm</a:t>
          </a:r>
          <a:endParaRPr lang="en-US" dirty="0"/>
        </a:p>
      </dgm:t>
    </dgm:pt>
    <dgm:pt modelId="{C2EDA1C0-235B-45A1-8EC7-2D9E97A7FC01}" type="parTrans" cxnId="{7711A1FD-E340-42EE-AA61-8D6C35F988EC}">
      <dgm:prSet/>
      <dgm:spPr/>
      <dgm:t>
        <a:bodyPr/>
        <a:lstStyle/>
        <a:p>
          <a:endParaRPr lang="en-US"/>
        </a:p>
      </dgm:t>
    </dgm:pt>
    <dgm:pt modelId="{120BCD70-7624-4DDB-B70F-EA23601382D9}" type="sibTrans" cxnId="{7711A1FD-E340-42EE-AA61-8D6C35F988EC}">
      <dgm:prSet/>
      <dgm:spPr/>
      <dgm:t>
        <a:bodyPr/>
        <a:lstStyle/>
        <a:p>
          <a:endParaRPr lang="en-US"/>
        </a:p>
      </dgm:t>
    </dgm:pt>
    <dgm:pt modelId="{1D9FA879-1831-4A7B-833E-94DF7B6529EB}">
      <dgm:prSet phldrT="[Text]"/>
      <dgm:spPr/>
      <dgm:t>
        <a:bodyPr/>
        <a:lstStyle/>
        <a:p>
          <a:r>
            <a:rPr lang="en-US" dirty="0" smtClean="0"/>
            <a:t>Output</a:t>
          </a:r>
          <a:endParaRPr lang="en-US" dirty="0"/>
        </a:p>
      </dgm:t>
    </dgm:pt>
    <dgm:pt modelId="{D1FCB5E9-AD53-484E-BC80-52B2CADF3247}" type="parTrans" cxnId="{DBAF8E3E-577F-40AB-866C-BDE52D5449AF}">
      <dgm:prSet/>
      <dgm:spPr/>
      <dgm:t>
        <a:bodyPr/>
        <a:lstStyle/>
        <a:p>
          <a:endParaRPr lang="en-US"/>
        </a:p>
      </dgm:t>
    </dgm:pt>
    <dgm:pt modelId="{C8E9C4DE-D4E2-495C-B40B-7FEBA3927A8D}" type="sibTrans" cxnId="{DBAF8E3E-577F-40AB-866C-BDE52D5449AF}">
      <dgm:prSet/>
      <dgm:spPr/>
      <dgm:t>
        <a:bodyPr/>
        <a:lstStyle/>
        <a:p>
          <a:endParaRPr lang="en-US"/>
        </a:p>
      </dgm:t>
    </dgm:pt>
    <dgm:pt modelId="{A8B7D7AD-23C3-4FBC-AEB0-28A52975B0F4}" type="pres">
      <dgm:prSet presAssocID="{AF3F9019-ACC4-4B3A-9299-BF173F59EB43}" presName="Name0" presStyleCnt="0">
        <dgm:presLayoutVars>
          <dgm:dir/>
          <dgm:resizeHandles val="exact"/>
        </dgm:presLayoutVars>
      </dgm:prSet>
      <dgm:spPr/>
    </dgm:pt>
    <dgm:pt modelId="{AD05D173-3DEA-4011-BDCB-7047E9C3538C}" type="pres">
      <dgm:prSet presAssocID="{8EEB84A2-9E07-466C-BA66-5D5F75665C1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8AF9D1-CFF5-470E-A4F0-5637468AA153}" type="pres">
      <dgm:prSet presAssocID="{52796B90-FCEB-428F-892F-A88E81D93071}" presName="sibTrans" presStyleLbl="sibTrans2D1" presStyleIdx="0" presStyleCnt="2"/>
      <dgm:spPr/>
    </dgm:pt>
    <dgm:pt modelId="{58797BEE-2107-4375-8C22-C1FCB94F366E}" type="pres">
      <dgm:prSet presAssocID="{52796B90-FCEB-428F-892F-A88E81D93071}" presName="connectorText" presStyleLbl="sibTrans2D1" presStyleIdx="0" presStyleCnt="2"/>
      <dgm:spPr/>
    </dgm:pt>
    <dgm:pt modelId="{3D3070BF-5144-4DBE-A709-B5D99C3372AE}" type="pres">
      <dgm:prSet presAssocID="{9B94610E-9A5F-4405-B222-8B3BE59BE0AC}" presName="node" presStyleLbl="node1" presStyleIdx="1" presStyleCnt="3">
        <dgm:presLayoutVars>
          <dgm:bulletEnabled val="1"/>
        </dgm:presLayoutVars>
      </dgm:prSet>
      <dgm:spPr/>
    </dgm:pt>
    <dgm:pt modelId="{12D2C67C-BAA0-41A5-BDEC-3108E594D0C6}" type="pres">
      <dgm:prSet presAssocID="{120BCD70-7624-4DDB-B70F-EA23601382D9}" presName="sibTrans" presStyleLbl="sibTrans2D1" presStyleIdx="1" presStyleCnt="2"/>
      <dgm:spPr/>
    </dgm:pt>
    <dgm:pt modelId="{67FF126D-AFE1-4656-82B7-A3064CF37366}" type="pres">
      <dgm:prSet presAssocID="{120BCD70-7624-4DDB-B70F-EA23601382D9}" presName="connectorText" presStyleLbl="sibTrans2D1" presStyleIdx="1" presStyleCnt="2"/>
      <dgm:spPr/>
    </dgm:pt>
    <dgm:pt modelId="{A69D4831-BB78-4341-B576-B576095A641D}" type="pres">
      <dgm:prSet presAssocID="{1D9FA879-1831-4A7B-833E-94DF7B6529E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3E473EA-F6C3-4585-BB7B-A1EF6BC2E223}" type="presOf" srcId="{52796B90-FCEB-428F-892F-A88E81D93071}" destId="{58797BEE-2107-4375-8C22-C1FCB94F366E}" srcOrd="1" destOrd="0" presId="urn:microsoft.com/office/officeart/2005/8/layout/process1"/>
    <dgm:cxn modelId="{66FFFD31-D322-4574-AF06-7096FC345AF8}" type="presOf" srcId="{120BCD70-7624-4DDB-B70F-EA23601382D9}" destId="{12D2C67C-BAA0-41A5-BDEC-3108E594D0C6}" srcOrd="0" destOrd="0" presId="urn:microsoft.com/office/officeart/2005/8/layout/process1"/>
    <dgm:cxn modelId="{DE0BF376-76F5-4D96-83BD-03B8AC129C86}" type="presOf" srcId="{120BCD70-7624-4DDB-B70F-EA23601382D9}" destId="{67FF126D-AFE1-4656-82B7-A3064CF37366}" srcOrd="1" destOrd="0" presId="urn:microsoft.com/office/officeart/2005/8/layout/process1"/>
    <dgm:cxn modelId="{E047CCCE-9E05-44C0-A79B-E91887F65B95}" type="presOf" srcId="{8EEB84A2-9E07-466C-BA66-5D5F75665C14}" destId="{AD05D173-3DEA-4011-BDCB-7047E9C3538C}" srcOrd="0" destOrd="0" presId="urn:microsoft.com/office/officeart/2005/8/layout/process1"/>
    <dgm:cxn modelId="{DBAF8E3E-577F-40AB-866C-BDE52D5449AF}" srcId="{AF3F9019-ACC4-4B3A-9299-BF173F59EB43}" destId="{1D9FA879-1831-4A7B-833E-94DF7B6529EB}" srcOrd="2" destOrd="0" parTransId="{D1FCB5E9-AD53-484E-BC80-52B2CADF3247}" sibTransId="{C8E9C4DE-D4E2-495C-B40B-7FEBA3927A8D}"/>
    <dgm:cxn modelId="{509F3C41-8093-47D8-BBC3-7B2EF62EC673}" type="presOf" srcId="{52796B90-FCEB-428F-892F-A88E81D93071}" destId="{578AF9D1-CFF5-470E-A4F0-5637468AA153}" srcOrd="0" destOrd="0" presId="urn:microsoft.com/office/officeart/2005/8/layout/process1"/>
    <dgm:cxn modelId="{4BF49DBB-C31C-4413-A639-71897D838124}" type="presOf" srcId="{AF3F9019-ACC4-4B3A-9299-BF173F59EB43}" destId="{A8B7D7AD-23C3-4FBC-AEB0-28A52975B0F4}" srcOrd="0" destOrd="0" presId="urn:microsoft.com/office/officeart/2005/8/layout/process1"/>
    <dgm:cxn modelId="{15E2C800-F845-4461-94C4-30877E5E0193}" srcId="{AF3F9019-ACC4-4B3A-9299-BF173F59EB43}" destId="{8EEB84A2-9E07-466C-BA66-5D5F75665C14}" srcOrd="0" destOrd="0" parTransId="{2FD9F62A-A38C-4FEE-8596-3B8EB6FE380A}" sibTransId="{52796B90-FCEB-428F-892F-A88E81D93071}"/>
    <dgm:cxn modelId="{93C3A4C9-648F-4FB6-8421-52A98C646922}" type="presOf" srcId="{9B94610E-9A5F-4405-B222-8B3BE59BE0AC}" destId="{3D3070BF-5144-4DBE-A709-B5D99C3372AE}" srcOrd="0" destOrd="0" presId="urn:microsoft.com/office/officeart/2005/8/layout/process1"/>
    <dgm:cxn modelId="{7711A1FD-E340-42EE-AA61-8D6C35F988EC}" srcId="{AF3F9019-ACC4-4B3A-9299-BF173F59EB43}" destId="{9B94610E-9A5F-4405-B222-8B3BE59BE0AC}" srcOrd="1" destOrd="0" parTransId="{C2EDA1C0-235B-45A1-8EC7-2D9E97A7FC01}" sibTransId="{120BCD70-7624-4DDB-B70F-EA23601382D9}"/>
    <dgm:cxn modelId="{3C6E7003-2A77-4C3A-AABA-F57CA75B96D7}" type="presOf" srcId="{1D9FA879-1831-4A7B-833E-94DF7B6529EB}" destId="{A69D4831-BB78-4341-B576-B576095A641D}" srcOrd="0" destOrd="0" presId="urn:microsoft.com/office/officeart/2005/8/layout/process1"/>
    <dgm:cxn modelId="{516687EC-BA44-43C7-BE03-2ED41EDD1F6E}" type="presParOf" srcId="{A8B7D7AD-23C3-4FBC-AEB0-28A52975B0F4}" destId="{AD05D173-3DEA-4011-BDCB-7047E9C3538C}" srcOrd="0" destOrd="0" presId="urn:microsoft.com/office/officeart/2005/8/layout/process1"/>
    <dgm:cxn modelId="{642DAFB7-3FA9-4241-8279-AC54609988D2}" type="presParOf" srcId="{A8B7D7AD-23C3-4FBC-AEB0-28A52975B0F4}" destId="{578AF9D1-CFF5-470E-A4F0-5637468AA153}" srcOrd="1" destOrd="0" presId="urn:microsoft.com/office/officeart/2005/8/layout/process1"/>
    <dgm:cxn modelId="{4E1F9ADF-2288-48E2-AF49-8843FFBD7E50}" type="presParOf" srcId="{578AF9D1-CFF5-470E-A4F0-5637468AA153}" destId="{58797BEE-2107-4375-8C22-C1FCB94F366E}" srcOrd="0" destOrd="0" presId="urn:microsoft.com/office/officeart/2005/8/layout/process1"/>
    <dgm:cxn modelId="{488C29BB-783C-4C67-AE1A-E97053394C9A}" type="presParOf" srcId="{A8B7D7AD-23C3-4FBC-AEB0-28A52975B0F4}" destId="{3D3070BF-5144-4DBE-A709-B5D99C3372AE}" srcOrd="2" destOrd="0" presId="urn:microsoft.com/office/officeart/2005/8/layout/process1"/>
    <dgm:cxn modelId="{59E0CBC5-0F31-4311-A35C-1E72CEAC49C8}" type="presParOf" srcId="{A8B7D7AD-23C3-4FBC-AEB0-28A52975B0F4}" destId="{12D2C67C-BAA0-41A5-BDEC-3108E594D0C6}" srcOrd="3" destOrd="0" presId="urn:microsoft.com/office/officeart/2005/8/layout/process1"/>
    <dgm:cxn modelId="{A2CBA33B-BEDB-46DD-A665-1960B54F4A85}" type="presParOf" srcId="{12D2C67C-BAA0-41A5-BDEC-3108E594D0C6}" destId="{67FF126D-AFE1-4656-82B7-A3064CF37366}" srcOrd="0" destOrd="0" presId="urn:microsoft.com/office/officeart/2005/8/layout/process1"/>
    <dgm:cxn modelId="{4F4FB2A9-7798-4311-9B98-71C8BC8BEBD2}" type="presParOf" srcId="{A8B7D7AD-23C3-4FBC-AEB0-28A52975B0F4}" destId="{A69D4831-BB78-4341-B576-B576095A641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F3F9019-ACC4-4B3A-9299-BF173F59EB4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EEB84A2-9E07-466C-BA66-5D5F75665C14}">
      <dgm:prSet phldrT="[Text]"/>
      <dgm:spPr/>
      <dgm:t>
        <a:bodyPr/>
        <a:lstStyle/>
        <a:p>
          <a:r>
            <a:rPr lang="en-US" dirty="0" smtClean="0"/>
            <a:t>Two numbers </a:t>
          </a:r>
        </a:p>
        <a:p>
          <a:r>
            <a:rPr lang="en-US" dirty="0" smtClean="0"/>
            <a:t>‘a’ ad ‘b’</a:t>
          </a:r>
          <a:endParaRPr lang="en-US" dirty="0"/>
        </a:p>
      </dgm:t>
    </dgm:pt>
    <dgm:pt modelId="{2FD9F62A-A38C-4FEE-8596-3B8EB6FE380A}" type="parTrans" cxnId="{15E2C800-F845-4461-94C4-30877E5E0193}">
      <dgm:prSet/>
      <dgm:spPr/>
      <dgm:t>
        <a:bodyPr/>
        <a:lstStyle/>
        <a:p>
          <a:endParaRPr lang="en-US"/>
        </a:p>
      </dgm:t>
    </dgm:pt>
    <dgm:pt modelId="{52796B90-FCEB-428F-892F-A88E81D93071}" type="sibTrans" cxnId="{15E2C800-F845-4461-94C4-30877E5E0193}">
      <dgm:prSet/>
      <dgm:spPr/>
      <dgm:t>
        <a:bodyPr/>
        <a:lstStyle/>
        <a:p>
          <a:endParaRPr lang="en-US"/>
        </a:p>
      </dgm:t>
    </dgm:pt>
    <dgm:pt modelId="{9B94610E-9A5F-4405-B222-8B3BE59BE0AC}">
      <dgm:prSet phldrT="[Text]"/>
      <dgm:spPr/>
      <dgm:t>
        <a:bodyPr/>
        <a:lstStyle/>
        <a:p>
          <a:r>
            <a:rPr lang="en-US" dirty="0" smtClean="0"/>
            <a:t>1.</a:t>
          </a:r>
          <a:r>
            <a:rPr lang="en-US" baseline="0" dirty="0" smtClean="0"/>
            <a:t> Add numbers using ‘+”</a:t>
          </a:r>
        </a:p>
        <a:p>
          <a:r>
            <a:rPr lang="en-US" baseline="0" dirty="0" smtClean="0"/>
            <a:t>2. Return the Value</a:t>
          </a:r>
          <a:endParaRPr lang="en-US" dirty="0"/>
        </a:p>
      </dgm:t>
    </dgm:pt>
    <dgm:pt modelId="{C2EDA1C0-235B-45A1-8EC7-2D9E97A7FC01}" type="parTrans" cxnId="{7711A1FD-E340-42EE-AA61-8D6C35F988EC}">
      <dgm:prSet/>
      <dgm:spPr/>
      <dgm:t>
        <a:bodyPr/>
        <a:lstStyle/>
        <a:p>
          <a:endParaRPr lang="en-US"/>
        </a:p>
      </dgm:t>
    </dgm:pt>
    <dgm:pt modelId="{120BCD70-7624-4DDB-B70F-EA23601382D9}" type="sibTrans" cxnId="{7711A1FD-E340-42EE-AA61-8D6C35F988EC}">
      <dgm:prSet/>
      <dgm:spPr/>
      <dgm:t>
        <a:bodyPr/>
        <a:lstStyle/>
        <a:p>
          <a:endParaRPr lang="en-US"/>
        </a:p>
      </dgm:t>
    </dgm:pt>
    <dgm:pt modelId="{1D9FA879-1831-4A7B-833E-94DF7B6529EB}">
      <dgm:prSet phldrT="[Text]"/>
      <dgm:spPr/>
      <dgm:t>
        <a:bodyPr/>
        <a:lstStyle/>
        <a:p>
          <a:r>
            <a:rPr lang="en-US" dirty="0" smtClean="0"/>
            <a:t>Sum of two numbers</a:t>
          </a:r>
          <a:endParaRPr lang="en-US" dirty="0"/>
        </a:p>
      </dgm:t>
    </dgm:pt>
    <dgm:pt modelId="{D1FCB5E9-AD53-484E-BC80-52B2CADF3247}" type="parTrans" cxnId="{DBAF8E3E-577F-40AB-866C-BDE52D5449AF}">
      <dgm:prSet/>
      <dgm:spPr/>
      <dgm:t>
        <a:bodyPr/>
        <a:lstStyle/>
        <a:p>
          <a:endParaRPr lang="en-US"/>
        </a:p>
      </dgm:t>
    </dgm:pt>
    <dgm:pt modelId="{C8E9C4DE-D4E2-495C-B40B-7FEBA3927A8D}" type="sibTrans" cxnId="{DBAF8E3E-577F-40AB-866C-BDE52D5449AF}">
      <dgm:prSet/>
      <dgm:spPr/>
      <dgm:t>
        <a:bodyPr/>
        <a:lstStyle/>
        <a:p>
          <a:endParaRPr lang="en-US"/>
        </a:p>
      </dgm:t>
    </dgm:pt>
    <dgm:pt modelId="{A8B7D7AD-23C3-4FBC-AEB0-28A52975B0F4}" type="pres">
      <dgm:prSet presAssocID="{AF3F9019-ACC4-4B3A-9299-BF173F59EB43}" presName="Name0" presStyleCnt="0">
        <dgm:presLayoutVars>
          <dgm:dir/>
          <dgm:resizeHandles val="exact"/>
        </dgm:presLayoutVars>
      </dgm:prSet>
      <dgm:spPr/>
    </dgm:pt>
    <dgm:pt modelId="{AD05D173-3DEA-4011-BDCB-7047E9C3538C}" type="pres">
      <dgm:prSet presAssocID="{8EEB84A2-9E07-466C-BA66-5D5F75665C14}" presName="node" presStyleLbl="node1" presStyleIdx="0" presStyleCnt="3" custScaleX="70193" custScaleY="93854" custLinFactNeighborX="-18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8AF9D1-CFF5-470E-A4F0-5637468AA153}" type="pres">
      <dgm:prSet presAssocID="{52796B90-FCEB-428F-892F-A88E81D93071}" presName="sibTrans" presStyleLbl="sibTrans2D1" presStyleIdx="0" presStyleCnt="2"/>
      <dgm:spPr/>
    </dgm:pt>
    <dgm:pt modelId="{58797BEE-2107-4375-8C22-C1FCB94F366E}" type="pres">
      <dgm:prSet presAssocID="{52796B90-FCEB-428F-892F-A88E81D93071}" presName="connectorText" presStyleLbl="sibTrans2D1" presStyleIdx="0" presStyleCnt="2"/>
      <dgm:spPr/>
    </dgm:pt>
    <dgm:pt modelId="{3D3070BF-5144-4DBE-A709-B5D99C3372AE}" type="pres">
      <dgm:prSet presAssocID="{9B94610E-9A5F-4405-B222-8B3BE59BE0A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D2C67C-BAA0-41A5-BDEC-3108E594D0C6}" type="pres">
      <dgm:prSet presAssocID="{120BCD70-7624-4DDB-B70F-EA23601382D9}" presName="sibTrans" presStyleLbl="sibTrans2D1" presStyleIdx="1" presStyleCnt="2"/>
      <dgm:spPr/>
    </dgm:pt>
    <dgm:pt modelId="{67FF126D-AFE1-4656-82B7-A3064CF37366}" type="pres">
      <dgm:prSet presAssocID="{120BCD70-7624-4DDB-B70F-EA23601382D9}" presName="connectorText" presStyleLbl="sibTrans2D1" presStyleIdx="1" presStyleCnt="2"/>
      <dgm:spPr/>
    </dgm:pt>
    <dgm:pt modelId="{A69D4831-BB78-4341-B576-B576095A641D}" type="pres">
      <dgm:prSet presAssocID="{1D9FA879-1831-4A7B-833E-94DF7B6529EB}" presName="node" presStyleLbl="node1" presStyleIdx="2" presStyleCnt="3" custScaleX="59588" custScaleY="502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3E473EA-F6C3-4585-BB7B-A1EF6BC2E223}" type="presOf" srcId="{52796B90-FCEB-428F-892F-A88E81D93071}" destId="{58797BEE-2107-4375-8C22-C1FCB94F366E}" srcOrd="1" destOrd="0" presId="urn:microsoft.com/office/officeart/2005/8/layout/process1"/>
    <dgm:cxn modelId="{66FFFD31-D322-4574-AF06-7096FC345AF8}" type="presOf" srcId="{120BCD70-7624-4DDB-B70F-EA23601382D9}" destId="{12D2C67C-BAA0-41A5-BDEC-3108E594D0C6}" srcOrd="0" destOrd="0" presId="urn:microsoft.com/office/officeart/2005/8/layout/process1"/>
    <dgm:cxn modelId="{DE0BF376-76F5-4D96-83BD-03B8AC129C86}" type="presOf" srcId="{120BCD70-7624-4DDB-B70F-EA23601382D9}" destId="{67FF126D-AFE1-4656-82B7-A3064CF37366}" srcOrd="1" destOrd="0" presId="urn:microsoft.com/office/officeart/2005/8/layout/process1"/>
    <dgm:cxn modelId="{E047CCCE-9E05-44C0-A79B-E91887F65B95}" type="presOf" srcId="{8EEB84A2-9E07-466C-BA66-5D5F75665C14}" destId="{AD05D173-3DEA-4011-BDCB-7047E9C3538C}" srcOrd="0" destOrd="0" presId="urn:microsoft.com/office/officeart/2005/8/layout/process1"/>
    <dgm:cxn modelId="{DBAF8E3E-577F-40AB-866C-BDE52D5449AF}" srcId="{AF3F9019-ACC4-4B3A-9299-BF173F59EB43}" destId="{1D9FA879-1831-4A7B-833E-94DF7B6529EB}" srcOrd="2" destOrd="0" parTransId="{D1FCB5E9-AD53-484E-BC80-52B2CADF3247}" sibTransId="{C8E9C4DE-D4E2-495C-B40B-7FEBA3927A8D}"/>
    <dgm:cxn modelId="{509F3C41-8093-47D8-BBC3-7B2EF62EC673}" type="presOf" srcId="{52796B90-FCEB-428F-892F-A88E81D93071}" destId="{578AF9D1-CFF5-470E-A4F0-5637468AA153}" srcOrd="0" destOrd="0" presId="urn:microsoft.com/office/officeart/2005/8/layout/process1"/>
    <dgm:cxn modelId="{4BF49DBB-C31C-4413-A639-71897D838124}" type="presOf" srcId="{AF3F9019-ACC4-4B3A-9299-BF173F59EB43}" destId="{A8B7D7AD-23C3-4FBC-AEB0-28A52975B0F4}" srcOrd="0" destOrd="0" presId="urn:microsoft.com/office/officeart/2005/8/layout/process1"/>
    <dgm:cxn modelId="{15E2C800-F845-4461-94C4-30877E5E0193}" srcId="{AF3F9019-ACC4-4B3A-9299-BF173F59EB43}" destId="{8EEB84A2-9E07-466C-BA66-5D5F75665C14}" srcOrd="0" destOrd="0" parTransId="{2FD9F62A-A38C-4FEE-8596-3B8EB6FE380A}" sibTransId="{52796B90-FCEB-428F-892F-A88E81D93071}"/>
    <dgm:cxn modelId="{93C3A4C9-648F-4FB6-8421-52A98C646922}" type="presOf" srcId="{9B94610E-9A5F-4405-B222-8B3BE59BE0AC}" destId="{3D3070BF-5144-4DBE-A709-B5D99C3372AE}" srcOrd="0" destOrd="0" presId="urn:microsoft.com/office/officeart/2005/8/layout/process1"/>
    <dgm:cxn modelId="{7711A1FD-E340-42EE-AA61-8D6C35F988EC}" srcId="{AF3F9019-ACC4-4B3A-9299-BF173F59EB43}" destId="{9B94610E-9A5F-4405-B222-8B3BE59BE0AC}" srcOrd="1" destOrd="0" parTransId="{C2EDA1C0-235B-45A1-8EC7-2D9E97A7FC01}" sibTransId="{120BCD70-7624-4DDB-B70F-EA23601382D9}"/>
    <dgm:cxn modelId="{3C6E7003-2A77-4C3A-AABA-F57CA75B96D7}" type="presOf" srcId="{1D9FA879-1831-4A7B-833E-94DF7B6529EB}" destId="{A69D4831-BB78-4341-B576-B576095A641D}" srcOrd="0" destOrd="0" presId="urn:microsoft.com/office/officeart/2005/8/layout/process1"/>
    <dgm:cxn modelId="{516687EC-BA44-43C7-BE03-2ED41EDD1F6E}" type="presParOf" srcId="{A8B7D7AD-23C3-4FBC-AEB0-28A52975B0F4}" destId="{AD05D173-3DEA-4011-BDCB-7047E9C3538C}" srcOrd="0" destOrd="0" presId="urn:microsoft.com/office/officeart/2005/8/layout/process1"/>
    <dgm:cxn modelId="{642DAFB7-3FA9-4241-8279-AC54609988D2}" type="presParOf" srcId="{A8B7D7AD-23C3-4FBC-AEB0-28A52975B0F4}" destId="{578AF9D1-CFF5-470E-A4F0-5637468AA153}" srcOrd="1" destOrd="0" presId="urn:microsoft.com/office/officeart/2005/8/layout/process1"/>
    <dgm:cxn modelId="{4E1F9ADF-2288-48E2-AF49-8843FFBD7E50}" type="presParOf" srcId="{578AF9D1-CFF5-470E-A4F0-5637468AA153}" destId="{58797BEE-2107-4375-8C22-C1FCB94F366E}" srcOrd="0" destOrd="0" presId="urn:microsoft.com/office/officeart/2005/8/layout/process1"/>
    <dgm:cxn modelId="{488C29BB-783C-4C67-AE1A-E97053394C9A}" type="presParOf" srcId="{A8B7D7AD-23C3-4FBC-AEB0-28A52975B0F4}" destId="{3D3070BF-5144-4DBE-A709-B5D99C3372AE}" srcOrd="2" destOrd="0" presId="urn:microsoft.com/office/officeart/2005/8/layout/process1"/>
    <dgm:cxn modelId="{59E0CBC5-0F31-4311-A35C-1E72CEAC49C8}" type="presParOf" srcId="{A8B7D7AD-23C3-4FBC-AEB0-28A52975B0F4}" destId="{12D2C67C-BAA0-41A5-BDEC-3108E594D0C6}" srcOrd="3" destOrd="0" presId="urn:microsoft.com/office/officeart/2005/8/layout/process1"/>
    <dgm:cxn modelId="{A2CBA33B-BEDB-46DD-A665-1960B54F4A85}" type="presParOf" srcId="{12D2C67C-BAA0-41A5-BDEC-3108E594D0C6}" destId="{67FF126D-AFE1-4656-82B7-A3064CF37366}" srcOrd="0" destOrd="0" presId="urn:microsoft.com/office/officeart/2005/8/layout/process1"/>
    <dgm:cxn modelId="{4F4FB2A9-7798-4311-9B98-71C8BC8BEBD2}" type="presParOf" srcId="{A8B7D7AD-23C3-4FBC-AEB0-28A52975B0F4}" destId="{A69D4831-BB78-4341-B576-B576095A641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05D173-3DEA-4011-BDCB-7047E9C3538C}">
      <dsp:nvSpPr>
        <dsp:cNvPr id="0" name=""/>
        <dsp:cNvSpPr/>
      </dsp:nvSpPr>
      <dsp:spPr>
        <a:xfrm>
          <a:off x="7286" y="82783"/>
          <a:ext cx="2177890" cy="13067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ingredients</a:t>
          </a:r>
          <a:endParaRPr lang="en-US" sz="2900" kern="1200" dirty="0"/>
        </a:p>
      </dsp:txBody>
      <dsp:txXfrm>
        <a:off x="45559" y="121056"/>
        <a:ext cx="2101344" cy="1230188"/>
      </dsp:txXfrm>
    </dsp:sp>
    <dsp:sp modelId="{578AF9D1-CFF5-470E-A4F0-5637468AA153}">
      <dsp:nvSpPr>
        <dsp:cNvPr id="0" name=""/>
        <dsp:cNvSpPr/>
      </dsp:nvSpPr>
      <dsp:spPr>
        <a:xfrm>
          <a:off x="2402966" y="466092"/>
          <a:ext cx="461712" cy="5401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2402966" y="574115"/>
        <a:ext cx="323198" cy="324070"/>
      </dsp:txXfrm>
    </dsp:sp>
    <dsp:sp modelId="{3D3070BF-5144-4DBE-A709-B5D99C3372AE}">
      <dsp:nvSpPr>
        <dsp:cNvPr id="0" name=""/>
        <dsp:cNvSpPr/>
      </dsp:nvSpPr>
      <dsp:spPr>
        <a:xfrm>
          <a:off x="3056334" y="82783"/>
          <a:ext cx="2177890" cy="13067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recipe</a:t>
          </a:r>
          <a:endParaRPr lang="en-US" sz="2900" kern="1200" dirty="0"/>
        </a:p>
      </dsp:txBody>
      <dsp:txXfrm>
        <a:off x="3094607" y="121056"/>
        <a:ext cx="2101344" cy="1230188"/>
      </dsp:txXfrm>
    </dsp:sp>
    <dsp:sp modelId="{12D2C67C-BAA0-41A5-BDEC-3108E594D0C6}">
      <dsp:nvSpPr>
        <dsp:cNvPr id="0" name=""/>
        <dsp:cNvSpPr/>
      </dsp:nvSpPr>
      <dsp:spPr>
        <a:xfrm>
          <a:off x="5452014" y="466092"/>
          <a:ext cx="461712" cy="5401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5452014" y="574115"/>
        <a:ext cx="323198" cy="324070"/>
      </dsp:txXfrm>
    </dsp:sp>
    <dsp:sp modelId="{A69D4831-BB78-4341-B576-B576095A641D}">
      <dsp:nvSpPr>
        <dsp:cNvPr id="0" name=""/>
        <dsp:cNvSpPr/>
      </dsp:nvSpPr>
      <dsp:spPr>
        <a:xfrm>
          <a:off x="6105381" y="82783"/>
          <a:ext cx="2177890" cy="13067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Tasty dish</a:t>
          </a:r>
          <a:endParaRPr lang="en-US" sz="2900" kern="1200" dirty="0"/>
        </a:p>
      </dsp:txBody>
      <dsp:txXfrm>
        <a:off x="6143654" y="121056"/>
        <a:ext cx="2101344" cy="12301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05D173-3DEA-4011-BDCB-7047E9C3538C}">
      <dsp:nvSpPr>
        <dsp:cNvPr id="0" name=""/>
        <dsp:cNvSpPr/>
      </dsp:nvSpPr>
      <dsp:spPr>
        <a:xfrm>
          <a:off x="720" y="310392"/>
          <a:ext cx="1924266" cy="16161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Cup</a:t>
          </a:r>
          <a:r>
            <a:rPr lang="en-US" sz="1800" kern="1200" baseline="0" dirty="0" smtClean="0"/>
            <a:t> of noodles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baseline="0" dirty="0" smtClean="0"/>
            <a:t>Tasty maker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baseline="0" dirty="0" smtClean="0"/>
            <a:t>water</a:t>
          </a:r>
          <a:endParaRPr lang="en-US" sz="1800" kern="1200" dirty="0"/>
        </a:p>
      </dsp:txBody>
      <dsp:txXfrm>
        <a:off x="48054" y="357726"/>
        <a:ext cx="1829598" cy="1521439"/>
      </dsp:txXfrm>
    </dsp:sp>
    <dsp:sp modelId="{578AF9D1-CFF5-470E-A4F0-5637468AA153}">
      <dsp:nvSpPr>
        <dsp:cNvPr id="0" name=""/>
        <dsp:cNvSpPr/>
      </dsp:nvSpPr>
      <dsp:spPr>
        <a:xfrm>
          <a:off x="2199127" y="778513"/>
          <a:ext cx="581175" cy="6798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2199127" y="914486"/>
        <a:ext cx="406823" cy="407919"/>
      </dsp:txXfrm>
    </dsp:sp>
    <dsp:sp modelId="{3D3070BF-5144-4DBE-A709-B5D99C3372AE}">
      <dsp:nvSpPr>
        <dsp:cNvPr id="0" name=""/>
        <dsp:cNvSpPr/>
      </dsp:nvSpPr>
      <dsp:spPr>
        <a:xfrm>
          <a:off x="3021545" y="257477"/>
          <a:ext cx="2741394" cy="17219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1.</a:t>
          </a:r>
          <a:r>
            <a:rPr lang="en-US" sz="1800" kern="1200" baseline="0" dirty="0" smtClean="0"/>
            <a:t> Boil water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baseline="0" dirty="0" smtClean="0"/>
            <a:t>2. Pour water into cup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baseline="0" dirty="0" smtClean="0"/>
            <a:t>3.Add taste maker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baseline="0" dirty="0" smtClean="0"/>
            <a:t>4.Close lid and wait for 5 minutes</a:t>
          </a:r>
          <a:endParaRPr lang="en-US" sz="1800" kern="1200" dirty="0"/>
        </a:p>
      </dsp:txBody>
      <dsp:txXfrm>
        <a:off x="3071979" y="307911"/>
        <a:ext cx="2640526" cy="1621070"/>
      </dsp:txXfrm>
    </dsp:sp>
    <dsp:sp modelId="{12D2C67C-BAA0-41A5-BDEC-3108E594D0C6}">
      <dsp:nvSpPr>
        <dsp:cNvPr id="0" name=""/>
        <dsp:cNvSpPr/>
      </dsp:nvSpPr>
      <dsp:spPr>
        <a:xfrm>
          <a:off x="6037078" y="778513"/>
          <a:ext cx="581175" cy="6798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6037078" y="914486"/>
        <a:ext cx="406823" cy="407919"/>
      </dsp:txXfrm>
    </dsp:sp>
    <dsp:sp modelId="{A69D4831-BB78-4341-B576-B576095A641D}">
      <dsp:nvSpPr>
        <dsp:cNvPr id="0" name=""/>
        <dsp:cNvSpPr/>
      </dsp:nvSpPr>
      <dsp:spPr>
        <a:xfrm>
          <a:off x="6859497" y="685740"/>
          <a:ext cx="1633541" cy="8654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Tasty Noodles</a:t>
          </a:r>
          <a:endParaRPr lang="en-US" sz="1800" kern="1200" dirty="0"/>
        </a:p>
      </dsp:txBody>
      <dsp:txXfrm>
        <a:off x="6884844" y="711087"/>
        <a:ext cx="1582847" cy="8147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05D173-3DEA-4011-BDCB-7047E9C3538C}">
      <dsp:nvSpPr>
        <dsp:cNvPr id="0" name=""/>
        <dsp:cNvSpPr/>
      </dsp:nvSpPr>
      <dsp:spPr>
        <a:xfrm>
          <a:off x="7286" y="82783"/>
          <a:ext cx="2177890" cy="13067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Input</a:t>
          </a:r>
          <a:endParaRPr lang="en-US" sz="3300" kern="1200" dirty="0"/>
        </a:p>
      </dsp:txBody>
      <dsp:txXfrm>
        <a:off x="45559" y="121056"/>
        <a:ext cx="2101344" cy="1230188"/>
      </dsp:txXfrm>
    </dsp:sp>
    <dsp:sp modelId="{578AF9D1-CFF5-470E-A4F0-5637468AA153}">
      <dsp:nvSpPr>
        <dsp:cNvPr id="0" name=""/>
        <dsp:cNvSpPr/>
      </dsp:nvSpPr>
      <dsp:spPr>
        <a:xfrm>
          <a:off x="2402966" y="466092"/>
          <a:ext cx="461712" cy="5401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2402966" y="574115"/>
        <a:ext cx="323198" cy="324070"/>
      </dsp:txXfrm>
    </dsp:sp>
    <dsp:sp modelId="{3D3070BF-5144-4DBE-A709-B5D99C3372AE}">
      <dsp:nvSpPr>
        <dsp:cNvPr id="0" name=""/>
        <dsp:cNvSpPr/>
      </dsp:nvSpPr>
      <dsp:spPr>
        <a:xfrm>
          <a:off x="3056334" y="82783"/>
          <a:ext cx="2177890" cy="13067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Algorithm</a:t>
          </a:r>
          <a:endParaRPr lang="en-US" sz="3300" kern="1200" dirty="0"/>
        </a:p>
      </dsp:txBody>
      <dsp:txXfrm>
        <a:off x="3094607" y="121056"/>
        <a:ext cx="2101344" cy="1230188"/>
      </dsp:txXfrm>
    </dsp:sp>
    <dsp:sp modelId="{12D2C67C-BAA0-41A5-BDEC-3108E594D0C6}">
      <dsp:nvSpPr>
        <dsp:cNvPr id="0" name=""/>
        <dsp:cNvSpPr/>
      </dsp:nvSpPr>
      <dsp:spPr>
        <a:xfrm>
          <a:off x="5452014" y="466092"/>
          <a:ext cx="461712" cy="5401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5452014" y="574115"/>
        <a:ext cx="323198" cy="324070"/>
      </dsp:txXfrm>
    </dsp:sp>
    <dsp:sp modelId="{A69D4831-BB78-4341-B576-B576095A641D}">
      <dsp:nvSpPr>
        <dsp:cNvPr id="0" name=""/>
        <dsp:cNvSpPr/>
      </dsp:nvSpPr>
      <dsp:spPr>
        <a:xfrm>
          <a:off x="6105381" y="82783"/>
          <a:ext cx="2177890" cy="13067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Output</a:t>
          </a:r>
          <a:endParaRPr lang="en-US" sz="3300" kern="1200" dirty="0"/>
        </a:p>
      </dsp:txBody>
      <dsp:txXfrm>
        <a:off x="6143654" y="121056"/>
        <a:ext cx="2101344" cy="12301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05D173-3DEA-4011-BDCB-7047E9C3538C}">
      <dsp:nvSpPr>
        <dsp:cNvPr id="0" name=""/>
        <dsp:cNvSpPr/>
      </dsp:nvSpPr>
      <dsp:spPr>
        <a:xfrm>
          <a:off x="0" y="346574"/>
          <a:ext cx="1924266" cy="15437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Two numbers 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‘a’ ad ‘b’</a:t>
          </a:r>
          <a:endParaRPr lang="en-US" sz="2200" kern="1200" dirty="0"/>
        </a:p>
      </dsp:txBody>
      <dsp:txXfrm>
        <a:off x="45215" y="391789"/>
        <a:ext cx="1833836" cy="1453314"/>
      </dsp:txXfrm>
    </dsp:sp>
    <dsp:sp modelId="{578AF9D1-CFF5-470E-A4F0-5637468AA153}">
      <dsp:nvSpPr>
        <dsp:cNvPr id="0" name=""/>
        <dsp:cNvSpPr/>
      </dsp:nvSpPr>
      <dsp:spPr>
        <a:xfrm>
          <a:off x="2198586" y="778513"/>
          <a:ext cx="581557" cy="6798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2198586" y="914486"/>
        <a:ext cx="407090" cy="407919"/>
      </dsp:txXfrm>
    </dsp:sp>
    <dsp:sp modelId="{3D3070BF-5144-4DBE-A709-B5D99C3372AE}">
      <dsp:nvSpPr>
        <dsp:cNvPr id="0" name=""/>
        <dsp:cNvSpPr/>
      </dsp:nvSpPr>
      <dsp:spPr>
        <a:xfrm>
          <a:off x="3021545" y="296028"/>
          <a:ext cx="2741394" cy="16448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1.</a:t>
          </a:r>
          <a:r>
            <a:rPr lang="en-US" sz="2200" kern="1200" baseline="0" dirty="0" smtClean="0"/>
            <a:t> Add numbers using ‘+”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baseline="0" dirty="0" smtClean="0"/>
            <a:t>2. Return the Value</a:t>
          </a:r>
          <a:endParaRPr lang="en-US" sz="2200" kern="1200" dirty="0"/>
        </a:p>
      </dsp:txBody>
      <dsp:txXfrm>
        <a:off x="3069721" y="344204"/>
        <a:ext cx="2645042" cy="1548484"/>
      </dsp:txXfrm>
    </dsp:sp>
    <dsp:sp modelId="{12D2C67C-BAA0-41A5-BDEC-3108E594D0C6}">
      <dsp:nvSpPr>
        <dsp:cNvPr id="0" name=""/>
        <dsp:cNvSpPr/>
      </dsp:nvSpPr>
      <dsp:spPr>
        <a:xfrm>
          <a:off x="6037078" y="778513"/>
          <a:ext cx="581175" cy="6798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6037078" y="914486"/>
        <a:ext cx="406823" cy="407919"/>
      </dsp:txXfrm>
    </dsp:sp>
    <dsp:sp modelId="{A69D4831-BB78-4341-B576-B576095A641D}">
      <dsp:nvSpPr>
        <dsp:cNvPr id="0" name=""/>
        <dsp:cNvSpPr/>
      </dsp:nvSpPr>
      <dsp:spPr>
        <a:xfrm>
          <a:off x="6859497" y="705115"/>
          <a:ext cx="1633541" cy="8266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Sum of two numbers</a:t>
          </a:r>
          <a:endParaRPr lang="en-US" sz="2200" kern="1200" dirty="0"/>
        </a:p>
      </dsp:txBody>
      <dsp:txXfrm>
        <a:off x="6883709" y="729327"/>
        <a:ext cx="1585117" cy="7782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CDF06-DBF9-4B99-9578-341F39F6D761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3A46-E810-4CC0-B8A2-0456BD26E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73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CDF06-DBF9-4B99-9578-341F39F6D761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3A46-E810-4CC0-B8A2-0456BD26E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86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CDF06-DBF9-4B99-9578-341F39F6D761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3A46-E810-4CC0-B8A2-0456BD26E3F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2954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CDF06-DBF9-4B99-9578-341F39F6D761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3A46-E810-4CC0-B8A2-0456BD26E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263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CDF06-DBF9-4B99-9578-341F39F6D761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3A46-E810-4CC0-B8A2-0456BD26E3F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8360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CDF06-DBF9-4B99-9578-341F39F6D761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3A46-E810-4CC0-B8A2-0456BD26E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753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CDF06-DBF9-4B99-9578-341F39F6D761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3A46-E810-4CC0-B8A2-0456BD26E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037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CDF06-DBF9-4B99-9578-341F39F6D761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3A46-E810-4CC0-B8A2-0456BD26E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79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CDF06-DBF9-4B99-9578-341F39F6D761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3A46-E810-4CC0-B8A2-0456BD26E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02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CDF06-DBF9-4B99-9578-341F39F6D761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3A46-E810-4CC0-B8A2-0456BD26E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555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CDF06-DBF9-4B99-9578-341F39F6D761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3A46-E810-4CC0-B8A2-0456BD26E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06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CDF06-DBF9-4B99-9578-341F39F6D761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3A46-E810-4CC0-B8A2-0456BD26E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441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CDF06-DBF9-4B99-9578-341F39F6D761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3A46-E810-4CC0-B8A2-0456BD26E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863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CDF06-DBF9-4B99-9578-341F39F6D761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3A46-E810-4CC0-B8A2-0456BD26E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05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CDF06-DBF9-4B99-9578-341F39F6D761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3A46-E810-4CC0-B8A2-0456BD26E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79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CDF06-DBF9-4B99-9578-341F39F6D761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3A46-E810-4CC0-B8A2-0456BD26E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14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CDF06-DBF9-4B99-9578-341F39F6D761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2A13A46-E810-4CC0-B8A2-0456BD26E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83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64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20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71307"/>
            <a:ext cx="8596668" cy="3880773"/>
          </a:xfrm>
        </p:spPr>
        <p:txBody>
          <a:bodyPr/>
          <a:lstStyle/>
          <a:p>
            <a:r>
              <a:rPr lang="en-US" dirty="0" smtClean="0"/>
              <a:t>An algorithm is a set of well defined instructions to solve a particular problem.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424304618"/>
              </p:ext>
            </p:extLst>
          </p:nvPr>
        </p:nvGraphicFramePr>
        <p:xfrm>
          <a:off x="1361440" y="2551059"/>
          <a:ext cx="8290559" cy="14723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779610145"/>
              </p:ext>
            </p:extLst>
          </p:nvPr>
        </p:nvGraphicFramePr>
        <p:xfrm>
          <a:off x="1158240" y="4176665"/>
          <a:ext cx="8493760" cy="2236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910906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71307"/>
            <a:ext cx="8596668" cy="3880773"/>
          </a:xfrm>
        </p:spPr>
        <p:txBody>
          <a:bodyPr/>
          <a:lstStyle/>
          <a:p>
            <a:r>
              <a:rPr lang="en-US" dirty="0" smtClean="0"/>
              <a:t>An algorithm is a set of well defined instructions to solve a particular problem.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187043450"/>
              </p:ext>
            </p:extLst>
          </p:nvPr>
        </p:nvGraphicFramePr>
        <p:xfrm>
          <a:off x="1361440" y="2551059"/>
          <a:ext cx="8290559" cy="14723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53108993"/>
              </p:ext>
            </p:extLst>
          </p:nvPr>
        </p:nvGraphicFramePr>
        <p:xfrm>
          <a:off x="1158240" y="4176665"/>
          <a:ext cx="8493760" cy="2236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359303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29920"/>
            <a:ext cx="8596668" cy="833120"/>
          </a:xfrm>
        </p:spPr>
        <p:txBody>
          <a:bodyPr/>
          <a:lstStyle/>
          <a:p>
            <a:r>
              <a:rPr lang="en-US" dirty="0" smtClean="0"/>
              <a:t>Characteristics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574" y="1693229"/>
            <a:ext cx="8596668" cy="1497011"/>
          </a:xfrm>
        </p:spPr>
        <p:txBody>
          <a:bodyPr/>
          <a:lstStyle/>
          <a:p>
            <a:r>
              <a:rPr lang="en-US" dirty="0" smtClean="0"/>
              <a:t>Well defined inputs  and outputs.</a:t>
            </a:r>
          </a:p>
          <a:p>
            <a:r>
              <a:rPr lang="en-US" dirty="0" smtClean="0"/>
              <a:t>Each step should be clear and unambiguous</a:t>
            </a:r>
          </a:p>
          <a:p>
            <a:r>
              <a:rPr lang="en-US" dirty="0" smtClean="0"/>
              <a:t>Language independent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63974" y="3190240"/>
            <a:ext cx="8596668" cy="8331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Why algorithms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19574" y="3938745"/>
            <a:ext cx="8596668" cy="2319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As a developer, We are going to come across problems that we need to solve learning algorithms translates to learning different techniques to efficiently solve those problems</a:t>
            </a:r>
          </a:p>
          <a:p>
            <a:r>
              <a:rPr lang="en-US" dirty="0" smtClean="0"/>
              <a:t>One problem can be solved in many ways using different algorithm</a:t>
            </a:r>
          </a:p>
          <a:p>
            <a:r>
              <a:rPr lang="en-US" dirty="0" smtClean="0"/>
              <a:t>Every algorithm comes with its tradeoffs when it comes to performance</a:t>
            </a:r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891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29920"/>
            <a:ext cx="8596668" cy="833120"/>
          </a:xfrm>
        </p:spPr>
        <p:txBody>
          <a:bodyPr/>
          <a:lstStyle/>
          <a:p>
            <a:r>
              <a:rPr lang="en-US" dirty="0" smtClean="0"/>
              <a:t>Algorithm analysis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574" y="1693229"/>
            <a:ext cx="9035626" cy="4097971"/>
          </a:xfrm>
        </p:spPr>
        <p:txBody>
          <a:bodyPr>
            <a:normAutofit/>
          </a:bodyPr>
          <a:lstStyle/>
          <a:p>
            <a:r>
              <a:rPr lang="en-US" dirty="0" smtClean="0"/>
              <a:t>There are multiple ways to solve one problem</a:t>
            </a:r>
          </a:p>
          <a:p>
            <a:r>
              <a:rPr lang="en-US" dirty="0" smtClean="0"/>
              <a:t>How do we analyze which one of them is the most  efficient algorithm? </a:t>
            </a:r>
          </a:p>
          <a:p>
            <a:r>
              <a:rPr lang="en-US" dirty="0" smtClean="0"/>
              <a:t>The absolute running time of an algorithm cannot be predicted, since  it depends on a number of factors.</a:t>
            </a:r>
          </a:p>
          <a:p>
            <a:r>
              <a:rPr lang="en-US" dirty="0" smtClean="0"/>
              <a:t>1. programming language used to implement the algorithm</a:t>
            </a:r>
          </a:p>
          <a:p>
            <a:r>
              <a:rPr lang="en-US" dirty="0" smtClean="0"/>
              <a:t>2.the computer the program runs on</a:t>
            </a:r>
          </a:p>
          <a:p>
            <a:r>
              <a:rPr lang="en-US" dirty="0" smtClean="0"/>
              <a:t>3. other program running at the same time</a:t>
            </a:r>
          </a:p>
          <a:p>
            <a:r>
              <a:rPr lang="en-US" dirty="0" smtClean="0"/>
              <a:t>4. Quality of the Operating System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32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analysis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Keeping all the factors in mind  we evaluate the performance of an algorithm in terms of its input size.</a:t>
            </a:r>
          </a:p>
          <a:p>
            <a:r>
              <a:rPr lang="en-US" b="1" dirty="0" smtClean="0"/>
              <a:t>Time Complexity-  Amount of time taken by an algorithm to run, as a function of input size.</a:t>
            </a:r>
          </a:p>
          <a:p>
            <a:r>
              <a:rPr lang="en-US" b="1" dirty="0" smtClean="0"/>
              <a:t>Space complexity – Amount of memory taken by an algorithm to run, as a function of input size</a:t>
            </a:r>
          </a:p>
          <a:p>
            <a:endParaRPr lang="en-US" b="1" dirty="0"/>
          </a:p>
          <a:p>
            <a:r>
              <a:rPr lang="en-US" b="1" dirty="0" smtClean="0"/>
              <a:t>By evaluating against the input size, the analysis is not only machine independent but the comparison is also more appropriate.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90814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represent complexity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Asymptotic notations – mathematical tools to represent time and space complexity.</a:t>
            </a:r>
          </a:p>
          <a:p>
            <a:pPr>
              <a:buFont typeface="+mj-lt"/>
              <a:buAutoNum type="arabicPeriod"/>
            </a:pPr>
            <a:r>
              <a:rPr lang="en-US" b="1" dirty="0" smtClean="0"/>
              <a:t>Big-O Notation(O-notation) – worst case complexity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Omega Notation (</a:t>
            </a:r>
            <a:r>
              <a:rPr lang="el-GR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Ω</a:t>
            </a:r>
            <a:r>
              <a:rPr lang="en-US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- notation) – best case complexity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Theta Notation(</a:t>
            </a:r>
            <a:r>
              <a:rPr lang="el-GR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θ</a:t>
            </a:r>
            <a:r>
              <a:rPr lang="en-US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- notation) – Average case complexity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686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34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3897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118</TotalTime>
  <Words>368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Lucida Sans Unicode</vt:lpstr>
      <vt:lpstr>Trebuchet MS</vt:lpstr>
      <vt:lpstr>Wingdings 3</vt:lpstr>
      <vt:lpstr>Facet</vt:lpstr>
      <vt:lpstr>Algorithms</vt:lpstr>
      <vt:lpstr>What is an Algorithms</vt:lpstr>
      <vt:lpstr>What is an Algorithms</vt:lpstr>
      <vt:lpstr>Characteristics </vt:lpstr>
      <vt:lpstr>Algorithm analysis </vt:lpstr>
      <vt:lpstr>Algorithm analysis </vt:lpstr>
      <vt:lpstr>How to represent complexity ?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</dc:title>
  <dc:creator>Divya Paryani</dc:creator>
  <cp:lastModifiedBy>Divya Paryani</cp:lastModifiedBy>
  <cp:revision>12</cp:revision>
  <dcterms:created xsi:type="dcterms:W3CDTF">2023-03-23T05:01:00Z</dcterms:created>
  <dcterms:modified xsi:type="dcterms:W3CDTF">2023-03-27T18:15:33Z</dcterms:modified>
</cp:coreProperties>
</file>