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71ED-712A-4CAC-815C-FC4A59E9CDA3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C6929-8736-42B7-8DFC-5FE5D95DA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0182"/>
            <a:ext cx="9303327" cy="36823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37962"/>
            <a:ext cx="930332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66" y="365125"/>
            <a:ext cx="10400868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1362"/>
            <a:ext cx="10458234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31" y="365125"/>
            <a:ext cx="10211233" cy="31337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50" y="365125"/>
            <a:ext cx="9075159" cy="59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63" y="484910"/>
            <a:ext cx="11343273" cy="54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Cartesian Product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Cartesian Product</dc:title>
  <dc:creator>Divya Paryani</dc:creator>
  <cp:lastModifiedBy>Divya Paryani</cp:lastModifiedBy>
  <cp:revision>7</cp:revision>
  <dcterms:created xsi:type="dcterms:W3CDTF">2023-04-13T18:03:57Z</dcterms:created>
  <dcterms:modified xsi:type="dcterms:W3CDTF">2023-04-13T18:59:10Z</dcterms:modified>
</cp:coreProperties>
</file>