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471ED-712A-4CAC-815C-FC4A59E9CDA3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C6929-8736-42B7-8DFC-5FE5D95DA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432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471ED-712A-4CAC-815C-FC4A59E9CDA3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C6929-8736-42B7-8DFC-5FE5D95DA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545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471ED-712A-4CAC-815C-FC4A59E9CDA3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C6929-8736-42B7-8DFC-5FE5D95DA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157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471ED-712A-4CAC-815C-FC4A59E9CDA3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C6929-8736-42B7-8DFC-5FE5D95DA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257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471ED-712A-4CAC-815C-FC4A59E9CDA3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C6929-8736-42B7-8DFC-5FE5D95DA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320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471ED-712A-4CAC-815C-FC4A59E9CDA3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C6929-8736-42B7-8DFC-5FE5D95DA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856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471ED-712A-4CAC-815C-FC4A59E9CDA3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C6929-8736-42B7-8DFC-5FE5D95DA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019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471ED-712A-4CAC-815C-FC4A59E9CDA3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C6929-8736-42B7-8DFC-5FE5D95DA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016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471ED-712A-4CAC-815C-FC4A59E9CDA3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C6929-8736-42B7-8DFC-5FE5D95DA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682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471ED-712A-4CAC-815C-FC4A59E9CDA3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C6929-8736-42B7-8DFC-5FE5D95DA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190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471ED-712A-4CAC-815C-FC4A59E9CDA3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C6929-8736-42B7-8DFC-5FE5D95DA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052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471ED-712A-4CAC-815C-FC4A59E9CDA3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C6929-8736-42B7-8DFC-5FE5D95DA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083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Cartesian Product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40182"/>
            <a:ext cx="9303327" cy="36823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1237962"/>
            <a:ext cx="9303326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042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Cartesian Product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Cartesian Product</dc:title>
  <dc:creator>Divya Paryani</dc:creator>
  <cp:lastModifiedBy>Divya Paryani</cp:lastModifiedBy>
  <cp:revision>3</cp:revision>
  <dcterms:created xsi:type="dcterms:W3CDTF">2023-04-13T18:03:57Z</dcterms:created>
  <dcterms:modified xsi:type="dcterms:W3CDTF">2023-04-13T18:13:10Z</dcterms:modified>
</cp:coreProperties>
</file>