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C746-7A36-4DA8-8BC5-EE42A83F02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898"/>
            <a:ext cx="9552709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4" y="3131127"/>
            <a:ext cx="10349344" cy="32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8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85" y="678873"/>
            <a:ext cx="10520442" cy="54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– Given an array of integers, sort the array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 -6, 20, 8, -2, 4]</a:t>
            </a:r>
          </a:p>
          <a:p>
            <a:r>
              <a:rPr lang="en-US" dirty="0" smtClean="0"/>
              <a:t>Sort(</a:t>
            </a:r>
            <a:r>
              <a:rPr lang="en-US" dirty="0" err="1" smtClean="0"/>
              <a:t>arr</a:t>
            </a:r>
            <a:r>
              <a:rPr lang="en-US" dirty="0"/>
              <a:t>) =&gt; should return [-6, -2, 4, 8, 20]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8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Sorting Algorithm is used to rearrange a given array or list of elements according to a comparison operator on the elements. The comparison operator is used to decide the new order of elements in the </a:t>
            </a:r>
            <a:r>
              <a:rPr lang="en-US" i="1" dirty="0" smtClean="0"/>
              <a:t>respective data structure.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fontAlgn="base"/>
            <a:r>
              <a:rPr lang="fr-FR" dirty="0" err="1" smtClean="0"/>
              <a:t>Bubble</a:t>
            </a:r>
            <a:r>
              <a:rPr lang="fr-FR" dirty="0" smtClean="0"/>
              <a:t> Sort</a:t>
            </a:r>
            <a:endParaRPr lang="fr-FR" dirty="0"/>
          </a:p>
          <a:p>
            <a:pPr fontAlgn="base"/>
            <a:r>
              <a:rPr lang="fr-FR" dirty="0" smtClean="0"/>
              <a:t>Insertion Sort</a:t>
            </a:r>
            <a:endParaRPr lang="fr-FR" dirty="0"/>
          </a:p>
          <a:p>
            <a:pPr fontAlgn="base"/>
            <a:r>
              <a:rPr lang="fr-FR" dirty="0"/>
              <a:t>Quick Sort</a:t>
            </a:r>
          </a:p>
          <a:p>
            <a:pPr fontAlgn="base"/>
            <a:r>
              <a:rPr lang="fr-FR" dirty="0" err="1" smtClean="0"/>
              <a:t>Merge</a:t>
            </a:r>
            <a:r>
              <a:rPr lang="fr-FR" dirty="0" smtClean="0"/>
              <a:t> Sort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41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Bubble sort we compare adjacent elements in the array and swap the positions if they are not in the intended order.</a:t>
            </a:r>
          </a:p>
          <a:p>
            <a:r>
              <a:rPr lang="en-US" dirty="0" smtClean="0"/>
              <a:t>Repeat the instructions as you step through each element in the array</a:t>
            </a:r>
          </a:p>
          <a:p>
            <a:r>
              <a:rPr lang="en-US" dirty="0" smtClean="0"/>
              <a:t>Once you step through the whole array with no swaps, the array  is sorted.</a:t>
            </a:r>
          </a:p>
        </p:txBody>
      </p:sp>
    </p:spTree>
    <p:extLst>
      <p:ext uri="{BB962C8B-B14F-4D97-AF65-F5344CB8AC3E}">
        <p14:creationId xmlns:p14="http://schemas.microsoft.com/office/powerpoint/2010/main" val="137729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254642"/>
            <a:ext cx="10249786" cy="4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4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insertion  we virtually split the array into a sorted and an  un sorted part.</a:t>
            </a:r>
          </a:p>
          <a:p>
            <a:r>
              <a:rPr lang="en-US" dirty="0" smtClean="0"/>
              <a:t> Assume that the first element is already sorted and remaining elements are unsorted</a:t>
            </a:r>
          </a:p>
          <a:p>
            <a:r>
              <a:rPr lang="en-US" dirty="0" smtClean="0"/>
              <a:t>Select an unsorted element and  compare with all elements in the  sorted part.</a:t>
            </a:r>
          </a:p>
          <a:p>
            <a:r>
              <a:rPr lang="en-US" dirty="0" smtClean="0"/>
              <a:t>If the element  in the  sorted part is smaller that the selected element , proceed to the next element in the  unsorted part. Else , shift larger elements in the sorted part towards the  right.</a:t>
            </a:r>
          </a:p>
          <a:p>
            <a:r>
              <a:rPr lang="en-US" dirty="0" smtClean="0"/>
              <a:t>Insert the selected element at the  right index. </a:t>
            </a:r>
          </a:p>
          <a:p>
            <a:r>
              <a:rPr lang="en-US" dirty="0" smtClean="0"/>
              <a:t>Repeat till all the un sorted  elements are placed in the right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82" y="969820"/>
            <a:ext cx="9981400" cy="46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the pivot element in the array</a:t>
            </a:r>
          </a:p>
          <a:p>
            <a:r>
              <a:rPr lang="en-US" dirty="0" smtClean="0"/>
              <a:t> </a:t>
            </a:r>
            <a:r>
              <a:rPr lang="en-US" dirty="0"/>
              <a:t>Pick first element as a </a:t>
            </a:r>
            <a:r>
              <a:rPr lang="en-US" dirty="0" smtClean="0"/>
              <a:t>pivot</a:t>
            </a:r>
            <a:endParaRPr lang="en-US" dirty="0"/>
          </a:p>
          <a:p>
            <a:r>
              <a:rPr lang="en-US" dirty="0"/>
              <a:t>Pick </a:t>
            </a:r>
            <a:r>
              <a:rPr lang="en-US" dirty="0" smtClean="0"/>
              <a:t>last </a:t>
            </a:r>
            <a:r>
              <a:rPr lang="en-US" dirty="0"/>
              <a:t>element as a pivot(Our approach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Pick a random element as pivot</a:t>
            </a:r>
          </a:p>
          <a:p>
            <a:r>
              <a:rPr lang="en-US" dirty="0" smtClean="0"/>
              <a:t>Pick a median as a pivot</a:t>
            </a:r>
          </a:p>
          <a:p>
            <a:r>
              <a:rPr lang="en-US" dirty="0" smtClean="0"/>
              <a:t>Put everything that’s smaller than the  pivot into a ‘left’ array and everything  that’s greater that the pivot  into a ‘right’ array</a:t>
            </a:r>
          </a:p>
          <a:p>
            <a:r>
              <a:rPr lang="en-US" dirty="0" smtClean="0"/>
              <a:t>Repeat the process for the individual ‘left’ and ‘right’ arrays of the length 1 which is sorted by definition</a:t>
            </a:r>
          </a:p>
          <a:p>
            <a:r>
              <a:rPr lang="en-US" dirty="0" smtClean="0"/>
              <a:t>Repeatedly concatenate  the left array, pivot  and right array  till one sorted array remains.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63" y="886691"/>
            <a:ext cx="10005674" cy="52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6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358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Sorting Algorithms</vt:lpstr>
      <vt:lpstr>PowerPoint Presentation</vt:lpstr>
      <vt:lpstr>Sorting Algorithm</vt:lpstr>
      <vt:lpstr>Bubble Sort</vt:lpstr>
      <vt:lpstr>PowerPoint Presentation</vt:lpstr>
      <vt:lpstr>Insertion sort</vt:lpstr>
      <vt:lpstr>PowerPoint Presentation</vt:lpstr>
      <vt:lpstr>Quick Sort</vt:lpstr>
      <vt:lpstr>PowerPoint Presentation</vt:lpstr>
      <vt:lpstr>Merge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Divya Paryani</dc:creator>
  <cp:lastModifiedBy>Divya Paryani</cp:lastModifiedBy>
  <cp:revision>17</cp:revision>
  <dcterms:created xsi:type="dcterms:W3CDTF">2023-04-03T23:22:23Z</dcterms:created>
  <dcterms:modified xsi:type="dcterms:W3CDTF">2023-04-13T18:00:09Z</dcterms:modified>
</cp:coreProperties>
</file>